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353" r:id="rId2"/>
    <p:sldId id="347" r:id="rId3"/>
    <p:sldId id="348" r:id="rId4"/>
    <p:sldId id="349" r:id="rId5"/>
    <p:sldId id="350" r:id="rId6"/>
    <p:sldId id="351" r:id="rId7"/>
    <p:sldId id="352" r:id="rId8"/>
    <p:sldId id="354" r:id="rId9"/>
    <p:sldId id="355" r:id="rId10"/>
    <p:sldId id="3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0115" autoAdjust="0"/>
    <p:restoredTop sz="86364" autoAdjust="0"/>
  </p:normalViewPr>
  <p:slideViewPr>
    <p:cSldViewPr snapToGrid="0">
      <p:cViewPr varScale="1">
        <p:scale>
          <a:sx n="87" d="100"/>
          <a:sy n="87" d="100"/>
        </p:scale>
        <p:origin x="39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C7056-1FB2-414F-A9D7-DBDE2BF740E5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57A4E-01AA-42A2-8398-4D4F6E00B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79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2947-AB5E-4C43-899C-109B6B6D6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A5E8E-048E-4962-B950-246E80535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94327-34BD-46F5-A73E-389C7A66D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10A5-5242-439C-83B4-B24DCDEE5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CC2A4-7A79-4ED4-8AA9-D9BB0ACD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6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76045-A537-41F5-8AD2-4EEC84EA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F5C1C8-0C24-47A0-A760-26988F6B8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06B0E-2C73-4122-851D-D537B877D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9DB98-B9B4-46BF-B586-B9C6EBD41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C8E83-4882-433D-8898-488AB668C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5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F6B2BC-E2D5-4C7D-B23A-56D0AA4844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787A9-F6CE-4408-B54D-CCAC2F673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32648-F4EF-4F71-9FFC-88029F6F8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464FB-38A0-4BE0-B8A9-81351309B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BF848-41D2-49D2-963A-6B023E23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8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CFA9-5CCA-40D4-BC8D-F89091B5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545CF-E43B-453D-A6F7-9077D45AF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AD37E-4B6F-4AF5-84FA-32CA80C9F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7F320-57F3-469A-9522-15F4E28E8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CFB1F-07C3-4977-95E9-9ECC15AC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43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1C2-AE40-4049-BF05-93FCA15FC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F5995-0856-4B5B-9105-C15381C3A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EA68A-01CB-4497-8DB1-C4E5E8DE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95C58-180C-4680-9016-415A4BA9A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2543A-6EF2-43E6-A572-D8AB84B7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79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5566-7FB3-47B0-A16E-4EFBB0670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0CE3A-1490-4C21-8606-F65B61052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F275E-A77C-4439-9046-D599478F1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ADD79-78B1-4C60-B287-162D9305A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F31F6-7828-4BB6-BFF6-324D366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B2B71-7A15-43DF-AF54-B334920F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2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612AF-D475-4B49-BDBB-FEF825DC5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65C5D-BEF2-4488-A3AE-AC7526F90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6164E-9138-4B58-AA4F-F3CA7313C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DE3652-6130-47A8-9DF7-93285B85E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E695AE-4166-4DBC-AFAC-AF823B9F54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7F2A97-6776-4930-973A-6D8F90F6B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54332-9607-472E-B3C0-630A125A9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7A1CF6-7AFA-4671-8D78-0CDBC46A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2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B22CA-9342-4CBF-BE7D-F9DF99A5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687FE-2F2C-4E6E-AA74-805E2A054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5F716-6D65-433A-94F7-BAD8B1BEF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C1111-5538-4D96-8596-658B97C73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882BCF-27C2-48C5-8C24-673FE1746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076964-7D22-4FB8-8802-30B803112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96441-32A1-456D-883E-F0521E11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71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3822-776B-4884-BEDD-EC98D735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CFE11-5484-43BC-A32F-6844EB3FF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8739F-F1DD-4E29-BBAE-F035329B2B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2E64D-3817-4AEC-B138-09095686F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BA757-AF48-4004-9970-C1CCF41CB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1FFA8-63DC-493F-BEE4-03ECDCF3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07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1972-B5D3-48B9-A35E-80A9E59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D0054D-0488-46A4-80EA-E5127A0F4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F55F3-276C-439D-ABBC-980EB6177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658E5-85DF-4E66-BC17-C2420BFB4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EFD35-A896-4CAB-9C87-9BAD7D90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DD353-6FD2-475C-9F49-C8BB3DEEF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40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2A8459-4DB5-423F-B535-31585869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3B0F1-06DF-44BF-BFCE-166CFFAE7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0CFC8-714B-4347-8D8C-E52E55FC9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9ADF6-DDF3-496C-BFA1-89EC8914FC16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E7406-C96C-4B5A-91DF-9BA97A1D5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04748-8137-4B44-B8C3-1717840B9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3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7" Type="http://schemas.openxmlformats.org/officeDocument/2006/relationships/image" Target="../media/image79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jp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jpg"/><Relationship Id="rId18" Type="http://schemas.openxmlformats.org/officeDocument/2006/relationships/image" Target="../media/image42.png"/><Relationship Id="rId3" Type="http://schemas.openxmlformats.org/officeDocument/2006/relationships/image" Target="../media/image27.jpg"/><Relationship Id="rId21" Type="http://schemas.openxmlformats.org/officeDocument/2006/relationships/image" Target="../media/image45.png"/><Relationship Id="rId7" Type="http://schemas.openxmlformats.org/officeDocument/2006/relationships/image" Target="../media/image31.jpg"/><Relationship Id="rId12" Type="http://schemas.openxmlformats.org/officeDocument/2006/relationships/image" Target="../media/image36.png"/><Relationship Id="rId17" Type="http://schemas.openxmlformats.org/officeDocument/2006/relationships/image" Target="../media/image41.jpg"/><Relationship Id="rId2" Type="http://schemas.openxmlformats.org/officeDocument/2006/relationships/image" Target="../media/image26.jpg"/><Relationship Id="rId16" Type="http://schemas.openxmlformats.org/officeDocument/2006/relationships/image" Target="../media/image40.jpg"/><Relationship Id="rId20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11" Type="http://schemas.openxmlformats.org/officeDocument/2006/relationships/image" Target="../media/image35.jpg"/><Relationship Id="rId24" Type="http://schemas.openxmlformats.org/officeDocument/2006/relationships/image" Target="../media/image48.png"/><Relationship Id="rId5" Type="http://schemas.openxmlformats.org/officeDocument/2006/relationships/image" Target="../media/image29.png"/><Relationship Id="rId15" Type="http://schemas.openxmlformats.org/officeDocument/2006/relationships/image" Target="../media/image39.jpg"/><Relationship Id="rId23" Type="http://schemas.openxmlformats.org/officeDocument/2006/relationships/image" Target="../media/image47.png"/><Relationship Id="rId10" Type="http://schemas.openxmlformats.org/officeDocument/2006/relationships/image" Target="../media/image34.jpg"/><Relationship Id="rId19" Type="http://schemas.openxmlformats.org/officeDocument/2006/relationships/image" Target="../media/image43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Relationship Id="rId14" Type="http://schemas.openxmlformats.org/officeDocument/2006/relationships/image" Target="../media/image38.jpg"/><Relationship Id="rId22" Type="http://schemas.openxmlformats.org/officeDocument/2006/relationships/image" Target="../media/image4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13" Type="http://schemas.openxmlformats.org/officeDocument/2006/relationships/image" Target="../media/image60.jpg"/><Relationship Id="rId3" Type="http://schemas.openxmlformats.org/officeDocument/2006/relationships/image" Target="../media/image50.png"/><Relationship Id="rId7" Type="http://schemas.openxmlformats.org/officeDocument/2006/relationships/image" Target="../media/image54.jpg"/><Relationship Id="rId12" Type="http://schemas.openxmlformats.org/officeDocument/2006/relationships/image" Target="../media/image59.jpg"/><Relationship Id="rId17" Type="http://schemas.openxmlformats.org/officeDocument/2006/relationships/image" Target="../media/image63.png"/><Relationship Id="rId2" Type="http://schemas.openxmlformats.org/officeDocument/2006/relationships/image" Target="../media/image49.jpg"/><Relationship Id="rId16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11" Type="http://schemas.openxmlformats.org/officeDocument/2006/relationships/image" Target="../media/image58.png"/><Relationship Id="rId5" Type="http://schemas.openxmlformats.org/officeDocument/2006/relationships/image" Target="../media/image52.jpg"/><Relationship Id="rId15" Type="http://schemas.openxmlformats.org/officeDocument/2006/relationships/image" Target="../media/image61.png"/><Relationship Id="rId10" Type="http://schemas.openxmlformats.org/officeDocument/2006/relationships/image" Target="../media/image57.jpg"/><Relationship Id="rId4" Type="http://schemas.openxmlformats.org/officeDocument/2006/relationships/image" Target="../media/image51.png"/><Relationship Id="rId9" Type="http://schemas.openxmlformats.org/officeDocument/2006/relationships/image" Target="../media/image56.jpg"/><Relationship Id="rId14" Type="http://schemas.openxmlformats.org/officeDocument/2006/relationships/image" Target="../media/image3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60.jpg"/><Relationship Id="rId7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11" Type="http://schemas.openxmlformats.org/officeDocument/2006/relationships/image" Target="../media/image63.png"/><Relationship Id="rId5" Type="http://schemas.openxmlformats.org/officeDocument/2006/relationships/image" Target="../media/image61.png"/><Relationship Id="rId10" Type="http://schemas.openxmlformats.org/officeDocument/2006/relationships/image" Target="../media/image67.jpg"/><Relationship Id="rId4" Type="http://schemas.openxmlformats.org/officeDocument/2006/relationships/image" Target="../media/image35.jpg"/><Relationship Id="rId9" Type="http://schemas.openxmlformats.org/officeDocument/2006/relationships/image" Target="../media/image6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34F7A0-DFE2-4266-849B-A14001D04A00}"/>
              </a:ext>
            </a:extLst>
          </p:cNvPr>
          <p:cNvSpPr/>
          <p:nvPr/>
        </p:nvSpPr>
        <p:spPr>
          <a:xfrm>
            <a:off x="3810000" y="1807543"/>
            <a:ext cx="72263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DEA(Methamphetamine)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CPVA.ORCHESTRA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G.MAINSTRETET(HOMICIDE:KRYSTAL)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G(CHECKPOINT CHARLIE</a:t>
            </a:r>
            <a:r>
              <a:rPr lang="en-US" strike="sngStrike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trike="sngStrike" dirty="0" err="1">
                <a:latin typeface="Arial" panose="020B0604020202020204" pitchFamily="34" charset="0"/>
                <a:cs typeface="Arial" panose="020B0604020202020204" pitchFamily="34" charset="0"/>
              </a:rPr>
              <a:t>anglea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).HOMICIDE:LUX:CPVA Olympics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 WORTH LIBRARY (Messages)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FORT WORTH LIBRARY (Messages)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FD08633-C5BE-4461-995C-264D7563A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0" y="664234"/>
            <a:ext cx="5130800" cy="1325563"/>
          </a:xfrm>
        </p:spPr>
        <p:txBody>
          <a:bodyPr/>
          <a:lstStyle/>
          <a:p>
            <a:r>
              <a:rPr lang="en-US" dirty="0"/>
              <a:t>Table</a:t>
            </a:r>
            <a:r>
              <a:rPr lang="en-US" baseline="0" dirty="0"/>
              <a:t> of Authorities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377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A4B277-82B8-46EB-894B-F995C79CA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58" y="1604675"/>
            <a:ext cx="2143125" cy="214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51A3A-A716-4603-8DEE-EBEC924CE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706" y="1863726"/>
            <a:ext cx="1067832" cy="50771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F07486C-DA52-4248-9368-DC8676A505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06" y="2016126"/>
            <a:ext cx="1067832" cy="50771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718194A2-64F7-44F2-A661-D479D73E5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06" y="2168526"/>
            <a:ext cx="1067832" cy="50771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2AB519B-FE9C-43E7-91F0-8FDFCB7520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906" y="2320926"/>
            <a:ext cx="1067832" cy="50771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4965AD3-E9CC-4368-B2E8-896430671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516" y="1914238"/>
            <a:ext cx="1067832" cy="507712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54756C6-4A89-4007-A83B-C8BF4A25A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916" y="2066638"/>
            <a:ext cx="1067832" cy="50771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93300F9-D47E-4017-87C8-D7FB0B024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16" y="2219038"/>
            <a:ext cx="1067832" cy="507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3BA02C-67D7-41CA-950C-0A5721685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680" y="1782331"/>
            <a:ext cx="2714625" cy="1685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39D5D4-D294-444B-BAE8-BF54AAFC7523}"/>
              </a:ext>
            </a:extLst>
          </p:cNvPr>
          <p:cNvSpPr txBox="1"/>
          <p:nvPr/>
        </p:nvSpPr>
        <p:spPr>
          <a:xfrm>
            <a:off x="1927952" y="1604675"/>
            <a:ext cx="86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Eisberg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BF8ADB-86F2-4662-BA66-813ABBD8D1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394" y="2374713"/>
            <a:ext cx="1184086" cy="559353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944DD6A1-B34E-4466-B193-91016D43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§DEA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14C90E1-1437-4423-8F3D-659249EA930E}"/>
              </a:ext>
            </a:extLst>
          </p:cNvPr>
          <p:cNvSpPr/>
          <p:nvPr/>
        </p:nvSpPr>
        <p:spPr>
          <a:xfrm flipV="1">
            <a:off x="1715475" y="1544023"/>
            <a:ext cx="9367494" cy="21431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CFE9CD-80D9-4A78-B768-E31131D40346}"/>
              </a:ext>
            </a:extLst>
          </p:cNvPr>
          <p:cNvSpPr txBox="1"/>
          <p:nvPr/>
        </p:nvSpPr>
        <p:spPr>
          <a:xfrm>
            <a:off x="3051672" y="3999123"/>
            <a:ext cx="7151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 </a:t>
            </a:r>
            <a:r>
              <a:rPr lang="en-US" dirty="0"/>
              <a:t>NAME CHANGE(free pizza, VP GERMANY </a:t>
            </a:r>
            <a:r>
              <a:rPr lang="en-US" dirty="0" err="1"/>
              <a:t>oliver</a:t>
            </a:r>
            <a:r>
              <a:rPr lang="en-US" dirty="0"/>
              <a:t> KAHN; )</a:t>
            </a:r>
          </a:p>
          <a:p>
            <a:r>
              <a:rPr lang="en-US" dirty="0"/>
              <a:t>Appel </a:t>
            </a:r>
            <a:r>
              <a:rPr lang="en-US" dirty="0" err="1"/>
              <a:t>dnaiel</a:t>
            </a:r>
            <a:r>
              <a:rPr lang="en-US" dirty="0"/>
              <a:t> </a:t>
            </a:r>
            <a:r>
              <a:rPr lang="en-US" dirty="0" err="1"/>
              <a:t>kotje</a:t>
            </a:r>
            <a:r>
              <a:rPr lang="en-US" dirty="0"/>
              <a:t> shows </a:t>
            </a:r>
            <a:r>
              <a:rPr lang="en-US" dirty="0" err="1"/>
              <a:t>pullow</a:t>
            </a:r>
            <a:r>
              <a:rPr lang="en-US" dirty="0"/>
              <a:t> from !PX us shop ATOMPOSTDR(</a:t>
            </a:r>
            <a:r>
              <a:rPr lang="en-US" dirty="0" err="1"/>
              <a:t>werder</a:t>
            </a:r>
            <a:r>
              <a:rPr lang="en-US" dirty="0"/>
              <a:t>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9CBA4D-A73C-4E3F-8B7A-A35E598F83F5}"/>
              </a:ext>
            </a:extLst>
          </p:cNvPr>
          <p:cNvCxnSpPr/>
          <p:nvPr/>
        </p:nvCxnSpPr>
        <p:spPr>
          <a:xfrm>
            <a:off x="4902506" y="4175393"/>
            <a:ext cx="22898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3AE9A36-5970-4EED-8618-2C6E809B2CDF}"/>
              </a:ext>
            </a:extLst>
          </p:cNvPr>
          <p:cNvSpPr txBox="1"/>
          <p:nvPr/>
        </p:nvSpPr>
        <p:spPr>
          <a:xfrm>
            <a:off x="3128790" y="4990641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A07F75-691B-499B-84D8-E7E3B00C01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106" y="5667451"/>
            <a:ext cx="673690" cy="90288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967E504-8C3F-44FD-A0DA-D01ECB9E5F33}"/>
              </a:ext>
            </a:extLst>
          </p:cNvPr>
          <p:cNvSpPr/>
          <p:nvPr/>
        </p:nvSpPr>
        <p:spPr>
          <a:xfrm>
            <a:off x="5650237" y="5129311"/>
            <a:ext cx="2989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blond </a:t>
            </a:r>
            <a:r>
              <a:rPr lang="en-US" strike="sngStrike" dirty="0" err="1"/>
              <a:t>eybrow</a:t>
            </a:r>
            <a:r>
              <a:rPr lang="en-US" strike="sngStrike" dirty="0"/>
              <a:t> with black stain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76436FB-45CD-4528-85E6-9E3A46F9E9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206" y="5741116"/>
            <a:ext cx="1669107" cy="111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64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Box 144">
            <a:extLst>
              <a:ext uri="{FF2B5EF4-FFF2-40B4-BE49-F238E27FC236}">
                <a16:creationId xmlns:a16="http://schemas.microsoft.com/office/drawing/2014/main" id="{67B79EF4-8295-472D-95FD-C908D7118E2B}"/>
              </a:ext>
            </a:extLst>
          </p:cNvPr>
          <p:cNvSpPr txBox="1"/>
          <p:nvPr/>
        </p:nvSpPr>
        <p:spPr>
          <a:xfrm>
            <a:off x="977560" y="2369711"/>
            <a:ext cx="599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ATOMBUNKER(HOMICDIE:KRYTAL,ATOMBOMPOSTDR(</a:t>
            </a:r>
            <a:r>
              <a:rPr lang="en-US" dirty="0" err="1"/>
              <a:t>JFK,</a:t>
            </a:r>
            <a:r>
              <a:rPr lang="en-US" sz="800" strike="sngStrike" dirty="0" err="1"/>
              <a:t>werner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E2C638-6293-4DA7-B3C0-7A7055D70BF7}"/>
              </a:ext>
            </a:extLst>
          </p:cNvPr>
          <p:cNvSpPr txBox="1"/>
          <p:nvPr/>
        </p:nvSpPr>
        <p:spPr>
          <a:xfrm>
            <a:off x="990600" y="1066800"/>
            <a:ext cx="3462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CHARLIE</a:t>
            </a:r>
          </a:p>
          <a:p>
            <a:r>
              <a:rPr lang="en-US" dirty="0"/>
              <a:t>	1991 HOMICIDE:KYRSTAL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66196-203A-4F6C-88A3-3CC524429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169" y="2691077"/>
            <a:ext cx="4614663" cy="2999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6C83CB-0ADF-4C62-96AE-8A689AD46C09}"/>
              </a:ext>
            </a:extLst>
          </p:cNvPr>
          <p:cNvSpPr txBox="1"/>
          <p:nvPr/>
        </p:nvSpPr>
        <p:spPr>
          <a:xfrm>
            <a:off x="1044647" y="1890073"/>
            <a:ext cx="569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HOMICDKE:LUX:St</a:t>
            </a:r>
            <a:r>
              <a:rPr lang="en-US" dirty="0"/>
              <a:t>. Nick(</a:t>
            </a:r>
            <a:r>
              <a:rPr lang="en-US" dirty="0" err="1"/>
              <a:t>Sap,Waldorf</a:t>
            </a:r>
            <a:r>
              <a:rPr lang="en-US" dirty="0"/>
              <a:t>):HATEHOLE(</a:t>
            </a:r>
            <a:r>
              <a:rPr lang="en-US" dirty="0" err="1"/>
              <a:t>hassloch</a:t>
            </a:r>
            <a:r>
              <a:rPr lang="en-US" dirty="0"/>
              <a:t>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6EDC2AB-F93C-4801-A35E-23ECAFD41C64}"/>
              </a:ext>
            </a:extLst>
          </p:cNvPr>
          <p:cNvCxnSpPr/>
          <p:nvPr/>
        </p:nvCxnSpPr>
        <p:spPr>
          <a:xfrm>
            <a:off x="5791200" y="2125289"/>
            <a:ext cx="977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C96153-F308-4E38-82BA-E3CDC22DB6EC}"/>
              </a:ext>
            </a:extLst>
          </p:cNvPr>
          <p:cNvCxnSpPr/>
          <p:nvPr/>
        </p:nvCxnSpPr>
        <p:spPr>
          <a:xfrm>
            <a:off x="3619500" y="2125289"/>
            <a:ext cx="120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1FEEDA49-123B-467B-A734-2F0F178470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67" y="6144977"/>
            <a:ext cx="504825" cy="67396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BD2F267-E455-447C-884B-F726C4785252}"/>
              </a:ext>
            </a:extLst>
          </p:cNvPr>
          <p:cNvCxnSpPr/>
          <p:nvPr/>
        </p:nvCxnSpPr>
        <p:spPr>
          <a:xfrm>
            <a:off x="2518668" y="6144977"/>
            <a:ext cx="619124" cy="4834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0C1947D2-58FB-4213-8F74-5AF5842C2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07" y="6144978"/>
            <a:ext cx="1203513" cy="67396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7E0C74B-71C5-49E6-87A4-C65B80FA0A0C}"/>
              </a:ext>
            </a:extLst>
          </p:cNvPr>
          <p:cNvSpPr txBox="1"/>
          <p:nvPr/>
        </p:nvSpPr>
        <p:spPr>
          <a:xfrm>
            <a:off x="555035" y="5846755"/>
            <a:ext cx="34868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!HOMCIDE:NANA:WEEDS.NAME CHANGE</a:t>
            </a:r>
            <a:r>
              <a:rPr lang="en-US" sz="800" strike="sngStrike" dirty="0"/>
              <a:t>((</a:t>
            </a:r>
            <a:r>
              <a:rPr lang="en-US" sz="800" strike="sngStrike" dirty="0" err="1"/>
              <a:t>dleat</a:t>
            </a:r>
            <a:r>
              <a:rPr lang="en-US" sz="800" strike="sngStrike" dirty="0"/>
              <a:t>) free </a:t>
            </a:r>
            <a:r>
              <a:rPr lang="en-US" sz="800" strike="sngStrike" dirty="0" err="1"/>
              <a:t>pizze</a:t>
            </a:r>
            <a:r>
              <a:rPr lang="en-US" sz="800" strike="sngStrike" dirty="0"/>
              <a:t>; 0.1 pick the weeds</a:t>
            </a:r>
            <a:r>
              <a:rPr lang="en-US" sz="800" dirty="0"/>
              <a:t>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3CDA9BE-3AEA-465A-97B2-8E5B975BBDB5}"/>
              </a:ext>
            </a:extLst>
          </p:cNvPr>
          <p:cNvCxnSpPr/>
          <p:nvPr/>
        </p:nvCxnSpPr>
        <p:spPr>
          <a:xfrm flipV="1">
            <a:off x="1193800" y="6144977"/>
            <a:ext cx="1528107" cy="483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135417C2-0D1F-471E-8844-20A58E2676E5}"/>
              </a:ext>
            </a:extLst>
          </p:cNvPr>
          <p:cNvSpPr/>
          <p:nvPr/>
        </p:nvSpPr>
        <p:spPr>
          <a:xfrm flipV="1">
            <a:off x="786362" y="6144977"/>
            <a:ext cx="1252383" cy="6739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CEED38A-6692-443A-9CFA-7412E7344D15}"/>
              </a:ext>
            </a:extLst>
          </p:cNvPr>
          <p:cNvCxnSpPr/>
          <p:nvPr/>
        </p:nvCxnSpPr>
        <p:spPr>
          <a:xfrm flipV="1">
            <a:off x="1282202" y="6297289"/>
            <a:ext cx="469900" cy="29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735B618-4D73-470D-9E4A-27B7E2E7011D}"/>
              </a:ext>
            </a:extLst>
          </p:cNvPr>
          <p:cNvSpPr/>
          <p:nvPr/>
        </p:nvSpPr>
        <p:spPr>
          <a:xfrm flipV="1">
            <a:off x="2632967" y="6150611"/>
            <a:ext cx="504825" cy="6739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0378078-613F-4102-82D6-B53239CE06B2}"/>
              </a:ext>
            </a:extLst>
          </p:cNvPr>
          <p:cNvCxnSpPr/>
          <p:nvPr/>
        </p:nvCxnSpPr>
        <p:spPr>
          <a:xfrm flipV="1">
            <a:off x="2432943" y="6062199"/>
            <a:ext cx="1008757" cy="756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DFD4DB1-5876-4012-808E-E27B21EF4263}"/>
              </a:ext>
            </a:extLst>
          </p:cNvPr>
          <p:cNvCxnSpPr/>
          <p:nvPr/>
        </p:nvCxnSpPr>
        <p:spPr>
          <a:xfrm>
            <a:off x="146050" y="5834055"/>
            <a:ext cx="1187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CE30627-C6A9-4935-8D8D-1202238E981F}"/>
              </a:ext>
            </a:extLst>
          </p:cNvPr>
          <p:cNvSpPr txBox="1"/>
          <p:nvPr/>
        </p:nvSpPr>
        <p:spPr>
          <a:xfrm>
            <a:off x="7823200" y="1574800"/>
            <a:ext cx="293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2000/1 WAR /</a:t>
            </a:r>
            <a:r>
              <a:rPr lang="en-US" dirty="0" err="1"/>
              <a:t>Haendelstrasse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6036C2-DF53-42B8-8981-C6C5C776C29A}"/>
              </a:ext>
            </a:extLst>
          </p:cNvPr>
          <p:cNvSpPr txBox="1"/>
          <p:nvPr/>
        </p:nvSpPr>
        <p:spPr>
          <a:xfrm>
            <a:off x="8661400" y="2125289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DL-CA: Arco, </a:t>
            </a:r>
            <a:r>
              <a:rPr lang="en-US" dirty="0" err="1"/>
              <a:t>Haward</a:t>
            </a:r>
            <a:r>
              <a:rPr lang="en-US" dirty="0"/>
              <a:t>, </a:t>
            </a:r>
            <a:r>
              <a:rPr lang="en-US" dirty="0" err="1"/>
              <a:t>Medicne</a:t>
            </a:r>
            <a:r>
              <a:rPr lang="en-US" dirty="0"/>
              <a:t> Row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D5345FE-156F-458A-B062-14D7FBFFB69A}"/>
              </a:ext>
            </a:extLst>
          </p:cNvPr>
          <p:cNvSpPr txBox="1"/>
          <p:nvPr/>
        </p:nvSpPr>
        <p:spPr>
          <a:xfrm>
            <a:off x="1092330" y="2157410"/>
            <a:ext cx="3261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WWI.nonPoliceAresstXML.</a:t>
            </a:r>
            <a:r>
              <a:rPr lang="en-US" sz="800" strike="sngStrike" dirty="0" err="1"/>
              <a:t>linsit</a:t>
            </a:r>
            <a:r>
              <a:rPr lang="en-US" sz="800" strike="sngStrike" dirty="0"/>
              <a:t>(tootsie)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FB35C9D7-1088-4555-B3D6-525B77E2A9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7062" y="2675778"/>
            <a:ext cx="1771429" cy="1038095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6C6F684-55E1-49C6-8299-75900CCCBDBA}"/>
              </a:ext>
            </a:extLst>
          </p:cNvPr>
          <p:cNvSpPr txBox="1"/>
          <p:nvPr/>
        </p:nvSpPr>
        <p:spPr>
          <a:xfrm>
            <a:off x="7796066" y="2342183"/>
            <a:ext cx="207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2000/1 </a:t>
            </a:r>
            <a:r>
              <a:rPr lang="en-US" dirty="0" err="1"/>
              <a:t>Stepanie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0C7F65-41BF-49ED-8716-441EA116BB8C}"/>
              </a:ext>
            </a:extLst>
          </p:cNvPr>
          <p:cNvSpPr txBox="1"/>
          <p:nvPr/>
        </p:nvSpPr>
        <p:spPr>
          <a:xfrm>
            <a:off x="8661400" y="1927924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$1.21 Gas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7891D51-EB9A-418B-918F-01FAA8BF3BE9}"/>
              </a:ext>
            </a:extLst>
          </p:cNvPr>
          <p:cNvCxnSpPr/>
          <p:nvPr/>
        </p:nvCxnSpPr>
        <p:spPr>
          <a:xfrm>
            <a:off x="9290845" y="2125289"/>
            <a:ext cx="2596355" cy="216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6B2EF6DE-8226-4516-B6B8-03BD991EA578}"/>
              </a:ext>
            </a:extLst>
          </p:cNvPr>
          <p:cNvSpPr/>
          <p:nvPr/>
        </p:nvSpPr>
        <p:spPr>
          <a:xfrm flipV="1">
            <a:off x="7867548" y="1645751"/>
            <a:ext cx="4019652" cy="21314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AA37CB5C-CD1B-467A-A4C5-90788BAC3322}"/>
              </a:ext>
            </a:extLst>
          </p:cNvPr>
          <p:cNvCxnSpPr/>
          <p:nvPr/>
        </p:nvCxnSpPr>
        <p:spPr>
          <a:xfrm flipV="1">
            <a:off x="8540525" y="2774824"/>
            <a:ext cx="2896335" cy="869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F2E08DB2-B155-4ADC-89C7-904E07FF5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727" y="6049500"/>
            <a:ext cx="372618" cy="55994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876F9FA0-A7FC-4740-A0A2-1784ABBAFA9C}"/>
              </a:ext>
            </a:extLst>
          </p:cNvPr>
          <p:cNvSpPr/>
          <p:nvPr/>
        </p:nvSpPr>
        <p:spPr>
          <a:xfrm flipV="1">
            <a:off x="2568215" y="6027399"/>
            <a:ext cx="351130" cy="6203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37E671F-5E08-4CB1-92AD-31397430A119}"/>
              </a:ext>
            </a:extLst>
          </p:cNvPr>
          <p:cNvCxnSpPr/>
          <p:nvPr/>
        </p:nvCxnSpPr>
        <p:spPr>
          <a:xfrm flipV="1">
            <a:off x="2432943" y="6049500"/>
            <a:ext cx="843657" cy="559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ED36334B-D781-4344-9F6C-B1309C828C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585" y="6120010"/>
            <a:ext cx="352425" cy="5334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483CAD94-AF52-4933-9E0E-272014E0CC3E}"/>
              </a:ext>
            </a:extLst>
          </p:cNvPr>
          <p:cNvSpPr/>
          <p:nvPr/>
        </p:nvSpPr>
        <p:spPr>
          <a:xfrm flipV="1">
            <a:off x="3249292" y="6093821"/>
            <a:ext cx="434287" cy="6203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CD7D7DE-7F02-45AC-8670-741F927C05CE}"/>
              </a:ext>
            </a:extLst>
          </p:cNvPr>
          <p:cNvCxnSpPr>
            <a:stCxn id="63" idx="0"/>
          </p:cNvCxnSpPr>
          <p:nvPr/>
        </p:nvCxnSpPr>
        <p:spPr>
          <a:xfrm flipV="1">
            <a:off x="2885380" y="6084300"/>
            <a:ext cx="1150542" cy="740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F1A0122-5328-4A26-A1D7-75C4AC3C76A1}"/>
              </a:ext>
            </a:extLst>
          </p:cNvPr>
          <p:cNvCxnSpPr/>
          <p:nvPr/>
        </p:nvCxnSpPr>
        <p:spPr>
          <a:xfrm flipH="1" flipV="1">
            <a:off x="9216199" y="3022600"/>
            <a:ext cx="1542292" cy="754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4DDC6A9-FEB9-4D45-AEC5-B61ADDFA2691}"/>
              </a:ext>
            </a:extLst>
          </p:cNvPr>
          <p:cNvCxnSpPr>
            <a:cxnSpLocks/>
          </p:cNvCxnSpPr>
          <p:nvPr/>
        </p:nvCxnSpPr>
        <p:spPr>
          <a:xfrm flipV="1">
            <a:off x="4035922" y="879424"/>
            <a:ext cx="7851278" cy="188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0170000-962C-457E-A472-1237AEC975E2}"/>
              </a:ext>
            </a:extLst>
          </p:cNvPr>
          <p:cNvCxnSpPr/>
          <p:nvPr/>
        </p:nvCxnSpPr>
        <p:spPr>
          <a:xfrm>
            <a:off x="4610100" y="882134"/>
            <a:ext cx="0" cy="286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9066F387-EB92-480A-A219-257AD053DA58}"/>
              </a:ext>
            </a:extLst>
          </p:cNvPr>
          <p:cNvSpPr txBox="1"/>
          <p:nvPr/>
        </p:nvSpPr>
        <p:spPr>
          <a:xfrm>
            <a:off x="4283728" y="11867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7C273DE-1052-4D71-A6AA-F5476630DB70}"/>
              </a:ext>
            </a:extLst>
          </p:cNvPr>
          <p:cNvCxnSpPr/>
          <p:nvPr/>
        </p:nvCxnSpPr>
        <p:spPr>
          <a:xfrm>
            <a:off x="6096000" y="875596"/>
            <a:ext cx="184150" cy="362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744C827B-F2D0-4170-B444-DDA48B1C8055}"/>
              </a:ext>
            </a:extLst>
          </p:cNvPr>
          <p:cNvSpPr txBox="1"/>
          <p:nvPr/>
        </p:nvSpPr>
        <p:spPr>
          <a:xfrm>
            <a:off x="6046132" y="121920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2000/1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59497A3-E2EA-43BD-BDAB-113C442DBE16}"/>
              </a:ext>
            </a:extLst>
          </p:cNvPr>
          <p:cNvCxnSpPr/>
          <p:nvPr/>
        </p:nvCxnSpPr>
        <p:spPr>
          <a:xfrm>
            <a:off x="7548680" y="856358"/>
            <a:ext cx="184150" cy="362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046878B-AB57-48FC-8AEA-22F7819A8452}"/>
              </a:ext>
            </a:extLst>
          </p:cNvPr>
          <p:cNvCxnSpPr/>
          <p:nvPr/>
        </p:nvCxnSpPr>
        <p:spPr>
          <a:xfrm>
            <a:off x="5104155" y="826751"/>
            <a:ext cx="184150" cy="362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21C939BC-D45A-41E0-866E-D4E2EECF3F7E}"/>
              </a:ext>
            </a:extLst>
          </p:cNvPr>
          <p:cNvSpPr txBox="1"/>
          <p:nvPr/>
        </p:nvSpPr>
        <p:spPr>
          <a:xfrm>
            <a:off x="4808671" y="114262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1996/7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4A93C70B-65AF-47FE-8333-BACA7998D8BF}"/>
              </a:ext>
            </a:extLst>
          </p:cNvPr>
          <p:cNvSpPr txBox="1"/>
          <p:nvPr/>
        </p:nvSpPr>
        <p:spPr>
          <a:xfrm>
            <a:off x="5811629" y="1571291"/>
            <a:ext cx="289213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SQ.WWI.</a:t>
            </a:r>
            <a:r>
              <a:rPr lang="en-US" sz="900" strike="sngStrike" dirty="0" err="1"/>
              <a:t>apple.davidon.berney</a:t>
            </a:r>
            <a:r>
              <a:rPr lang="en-US" sz="900" strike="sngStrike" dirty="0"/>
              <a:t>(</a:t>
            </a:r>
            <a:r>
              <a:rPr lang="en-US" sz="900" strike="sngStrike" dirty="0" err="1"/>
              <a:t>krodile,unterhaus</a:t>
            </a:r>
            <a:r>
              <a:rPr lang="en-US" sz="900" strike="sngStrike" dirty="0"/>
              <a:t>).</a:t>
            </a:r>
            <a:r>
              <a:rPr lang="en-US" sz="900" strike="sngStrike" dirty="0" err="1"/>
              <a:t>danile</a:t>
            </a:r>
            <a:r>
              <a:rPr lang="en-US" sz="900" strike="sngStrike" dirty="0"/>
              <a:t>)</a:t>
            </a:r>
          </a:p>
          <a:p>
            <a:r>
              <a:rPr lang="en-US" sz="900" dirty="0"/>
              <a:t>VP GERAMNY.NAMCE HCNE(free </a:t>
            </a:r>
            <a:r>
              <a:rPr lang="en-US" sz="900" dirty="0" err="1"/>
              <a:t>pziee</a:t>
            </a:r>
            <a:r>
              <a:rPr lang="en-US" sz="900" dirty="0"/>
              <a:t> </a:t>
            </a:r>
            <a:r>
              <a:rPr lang="en-US" sz="900" dirty="0" err="1"/>
              <a:t>oli</a:t>
            </a:r>
            <a:r>
              <a:rPr lang="en-US" sz="900" dirty="0"/>
              <a:t>;  </a:t>
            </a:r>
            <a:r>
              <a:rPr lang="en-US" sz="900" dirty="0" err="1"/>
              <a:t>kahn</a:t>
            </a:r>
            <a:r>
              <a:rPr lang="en-US" sz="900" dirty="0"/>
              <a:t>).</a:t>
            </a:r>
          </a:p>
          <a:p>
            <a:r>
              <a:rPr lang="en-US" sz="900" dirty="0"/>
              <a:t>CHINA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CC8A2C3-8061-4760-8B5B-2D45DCB23340}"/>
              </a:ext>
            </a:extLst>
          </p:cNvPr>
          <p:cNvSpPr txBox="1"/>
          <p:nvPr/>
        </p:nvSpPr>
        <p:spPr>
          <a:xfrm>
            <a:off x="9627161" y="5631311"/>
            <a:ext cx="593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ddr.kahn</a:t>
            </a:r>
            <a:endParaRPr lang="en-US" sz="800" strike="sngStrike" dirty="0"/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8E04779-0272-44C9-A901-7A4D64EB08B4}"/>
              </a:ext>
            </a:extLst>
          </p:cNvPr>
          <p:cNvCxnSpPr>
            <a:endCxn id="98" idx="3"/>
          </p:cNvCxnSpPr>
          <p:nvPr/>
        </p:nvCxnSpPr>
        <p:spPr>
          <a:xfrm flipH="1" flipV="1">
            <a:off x="6905663" y="1403866"/>
            <a:ext cx="2132524" cy="1101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B7B5547-F24D-4273-9C9D-E8F90C08B15E}"/>
              </a:ext>
            </a:extLst>
          </p:cNvPr>
          <p:cNvCxnSpPr>
            <a:cxnSpLocks/>
          </p:cNvCxnSpPr>
          <p:nvPr/>
        </p:nvCxnSpPr>
        <p:spPr>
          <a:xfrm flipV="1">
            <a:off x="6544499" y="1522662"/>
            <a:ext cx="31482" cy="65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9541F0C-4B2E-4EC6-AB8C-367946B858E7}"/>
              </a:ext>
            </a:extLst>
          </p:cNvPr>
          <p:cNvCxnSpPr/>
          <p:nvPr/>
        </p:nvCxnSpPr>
        <p:spPr>
          <a:xfrm flipV="1">
            <a:off x="9559033" y="2526849"/>
            <a:ext cx="296716" cy="1117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E301A5E9-132F-426B-927B-C9621187453F}"/>
              </a:ext>
            </a:extLst>
          </p:cNvPr>
          <p:cNvCxnSpPr/>
          <p:nvPr/>
        </p:nvCxnSpPr>
        <p:spPr>
          <a:xfrm flipV="1">
            <a:off x="4324453" y="1403866"/>
            <a:ext cx="6624864" cy="1582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FC91C5B5-9B81-4389-8DC5-9A1A993BD5BB}"/>
              </a:ext>
            </a:extLst>
          </p:cNvPr>
          <p:cNvSpPr txBox="1"/>
          <p:nvPr/>
        </p:nvSpPr>
        <p:spPr>
          <a:xfrm>
            <a:off x="9923877" y="1195582"/>
            <a:ext cx="4571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usage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F93FBF4B-FC23-448A-8612-17E2D85FC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248" y="6095099"/>
            <a:ext cx="426740" cy="426740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9EEE4F8F-8990-4FAF-B2DB-7D9893613B1F}"/>
              </a:ext>
            </a:extLst>
          </p:cNvPr>
          <p:cNvSpPr txBox="1"/>
          <p:nvPr/>
        </p:nvSpPr>
        <p:spPr>
          <a:xfrm>
            <a:off x="2470002" y="5678249"/>
            <a:ext cx="1162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POLICE SIRENS: 5:16PM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85EFA0B-798B-4EE0-8659-BF24C4212E64}"/>
              </a:ext>
            </a:extLst>
          </p:cNvPr>
          <p:cNvCxnSpPr/>
          <p:nvPr/>
        </p:nvCxnSpPr>
        <p:spPr>
          <a:xfrm>
            <a:off x="2303365" y="6081142"/>
            <a:ext cx="842202" cy="336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6C872102-F499-477E-A9E6-BBE36FD51061}"/>
              </a:ext>
            </a:extLst>
          </p:cNvPr>
          <p:cNvSpPr txBox="1"/>
          <p:nvPr/>
        </p:nvSpPr>
        <p:spPr>
          <a:xfrm>
            <a:off x="6347521" y="1041482"/>
            <a:ext cx="2393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SQ.CDCR(Charles).PREA</a:t>
            </a: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24432339-40A5-43AF-B4F7-96E67D40FF72}"/>
              </a:ext>
            </a:extLst>
          </p:cNvPr>
          <p:cNvCxnSpPr>
            <a:cxnSpLocks/>
            <a:stCxn id="121" idx="3"/>
          </p:cNvCxnSpPr>
          <p:nvPr/>
        </p:nvCxnSpPr>
        <p:spPr>
          <a:xfrm flipV="1">
            <a:off x="8740740" y="1111872"/>
            <a:ext cx="3439572" cy="114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FF4C179B-9AD5-4C16-ACDC-B5D8483B671D}"/>
              </a:ext>
            </a:extLst>
          </p:cNvPr>
          <p:cNvSpPr txBox="1"/>
          <p:nvPr/>
        </p:nvSpPr>
        <p:spPr>
          <a:xfrm>
            <a:off x="6832586" y="1028759"/>
            <a:ext cx="4988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VIRIGIA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D36534D3-F94A-4DD7-B419-AFDDBDF9F9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763" y="6176425"/>
            <a:ext cx="510985" cy="455163"/>
          </a:xfrm>
          <a:prstGeom prst="rect">
            <a:avLst/>
          </a:prstGeom>
        </p:spPr>
      </p:pic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86ED6C0-1B1E-429C-8BEF-D04D6B7C48EE}"/>
              </a:ext>
            </a:extLst>
          </p:cNvPr>
          <p:cNvCxnSpPr/>
          <p:nvPr/>
        </p:nvCxnSpPr>
        <p:spPr>
          <a:xfrm flipH="1">
            <a:off x="4035922" y="6093821"/>
            <a:ext cx="772749" cy="553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E21B3B4D-A575-44CA-ACEC-6FA04799FA91}"/>
              </a:ext>
            </a:extLst>
          </p:cNvPr>
          <p:cNvSpPr txBox="1"/>
          <p:nvPr/>
        </p:nvSpPr>
        <p:spPr>
          <a:xfrm>
            <a:off x="3897049" y="6589389"/>
            <a:ext cx="420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!HOMCE:KRSTAL:VIRIGIAN </a:t>
            </a:r>
            <a:r>
              <a:rPr lang="en-US" strike="sngStrike" dirty="0"/>
              <a:t>x/y[] </a:t>
            </a:r>
            <a:r>
              <a:rPr lang="en-US" dirty="0"/>
              <a:t>000.tw.pns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7BAAC03-9FA7-44FB-B118-5E494B04D866}"/>
              </a:ext>
            </a:extLst>
          </p:cNvPr>
          <p:cNvSpPr/>
          <p:nvPr/>
        </p:nvSpPr>
        <p:spPr>
          <a:xfrm flipV="1">
            <a:off x="4049307" y="6046357"/>
            <a:ext cx="586802" cy="6203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4FA8DD1-BB0B-4210-A1AE-0E16742BD74C}"/>
              </a:ext>
            </a:extLst>
          </p:cNvPr>
          <p:cNvCxnSpPr/>
          <p:nvPr/>
        </p:nvCxnSpPr>
        <p:spPr>
          <a:xfrm flipV="1">
            <a:off x="4324453" y="6144977"/>
            <a:ext cx="285647" cy="376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>
            <a:extLst>
              <a:ext uri="{FF2B5EF4-FFF2-40B4-BE49-F238E27FC236}">
                <a16:creationId xmlns:a16="http://schemas.microsoft.com/office/drawing/2014/main" id="{F0600137-AFAE-4737-AEB4-12312D70CA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499" y="6103755"/>
            <a:ext cx="426740" cy="42674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7CE10A3F-F933-4470-B15C-50C6466246A6}"/>
              </a:ext>
            </a:extLst>
          </p:cNvPr>
          <p:cNvSpPr/>
          <p:nvPr/>
        </p:nvSpPr>
        <p:spPr>
          <a:xfrm flipV="1">
            <a:off x="4896460" y="6070142"/>
            <a:ext cx="434287" cy="6203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4925DE0-00D6-4EA7-ABF2-1671E2A53039}"/>
              </a:ext>
            </a:extLst>
          </p:cNvPr>
          <p:cNvSpPr/>
          <p:nvPr/>
        </p:nvSpPr>
        <p:spPr>
          <a:xfrm flipV="1">
            <a:off x="2507441" y="5993697"/>
            <a:ext cx="434287" cy="6203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5F9BA95-565B-4F5C-A34A-710D24E0ECF4}"/>
              </a:ext>
            </a:extLst>
          </p:cNvPr>
          <p:cNvSpPr txBox="1"/>
          <p:nvPr/>
        </p:nvSpPr>
        <p:spPr>
          <a:xfrm>
            <a:off x="5977658" y="6046357"/>
            <a:ext cx="2558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Chrystal, America, Jenny, </a:t>
            </a:r>
          </a:p>
        </p:txBody>
      </p:sp>
      <p:sp>
        <p:nvSpPr>
          <p:cNvPr id="139" name="Title 138">
            <a:extLst>
              <a:ext uri="{FF2B5EF4-FFF2-40B4-BE49-F238E27FC236}">
                <a16:creationId xmlns:a16="http://schemas.microsoft.com/office/drawing/2014/main" id="{4EC73D34-F629-489C-8D99-F3D206047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DEA(Methamphetamine)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FB24A6EC-38B0-4C5B-93F3-1E33832CF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437" y="2924676"/>
            <a:ext cx="2466975" cy="1847850"/>
          </a:xfrm>
          <a:prstGeom prst="rect">
            <a:avLst/>
          </a:prstGeom>
        </p:spPr>
      </p:pic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CFC7C8C-9715-4F05-8B33-51BC997E5A27}"/>
              </a:ext>
            </a:extLst>
          </p:cNvPr>
          <p:cNvCxnSpPr/>
          <p:nvPr/>
        </p:nvCxnSpPr>
        <p:spPr>
          <a:xfrm flipV="1">
            <a:off x="4049307" y="2342183"/>
            <a:ext cx="3746759" cy="222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781DAB4-A230-4E47-BE3E-B04629E0145C}"/>
              </a:ext>
            </a:extLst>
          </p:cNvPr>
          <p:cNvSpPr/>
          <p:nvPr/>
        </p:nvSpPr>
        <p:spPr>
          <a:xfrm>
            <a:off x="4782283" y="1999480"/>
            <a:ext cx="3654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42B4C"/>
                </a:solidFill>
                <a:effectLst/>
                <a:latin typeface="Public Sans"/>
              </a:rPr>
              <a:t>Available in prescription as </a:t>
            </a:r>
            <a:r>
              <a:rPr lang="en-US" b="0" i="0" dirty="0" err="1">
                <a:solidFill>
                  <a:srgbClr val="042B4C"/>
                </a:solidFill>
                <a:effectLst/>
                <a:latin typeface="Public Sans"/>
              </a:rPr>
              <a:t>Desoxyn</a:t>
            </a:r>
            <a:r>
              <a:rPr lang="en-US" b="0" i="0" dirty="0">
                <a:solidFill>
                  <a:srgbClr val="042B4C"/>
                </a:solidFill>
                <a:effectLst/>
                <a:latin typeface="Public Sans"/>
              </a:rPr>
              <a:t>®</a:t>
            </a:r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1C7699D-5C71-455E-A66B-1EE23469C8E9}"/>
              </a:ext>
            </a:extLst>
          </p:cNvPr>
          <p:cNvSpPr/>
          <p:nvPr/>
        </p:nvSpPr>
        <p:spPr>
          <a:xfrm flipV="1">
            <a:off x="18948" y="730498"/>
            <a:ext cx="12001602" cy="61004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05C579D2-00B6-4937-8A8B-A6E13BDC45FD}"/>
              </a:ext>
            </a:extLst>
          </p:cNvPr>
          <p:cNvSpPr/>
          <p:nvPr/>
        </p:nvSpPr>
        <p:spPr>
          <a:xfrm>
            <a:off x="4636109" y="3196345"/>
            <a:ext cx="5635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ATOMBUNKER(HOMICDIE:KRYTAL,ATOMBOMPOSTDR(JFK)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FFB846C-38EF-4486-987F-8320F143EEA6}"/>
              </a:ext>
            </a:extLst>
          </p:cNvPr>
          <p:cNvSpPr txBox="1"/>
          <p:nvPr/>
        </p:nvSpPr>
        <p:spPr>
          <a:xfrm>
            <a:off x="7429894" y="3477604"/>
            <a:ext cx="2397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POLCIE SIRENS: 6:06PM</a:t>
            </a:r>
          </a:p>
        </p:txBody>
      </p:sp>
    </p:spTree>
    <p:extLst>
      <p:ext uri="{BB962C8B-B14F-4D97-AF65-F5344CB8AC3E}">
        <p14:creationId xmlns:p14="http://schemas.microsoft.com/office/powerpoint/2010/main" val="635299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CDE763-84DA-4168-9340-7487794D649E}"/>
              </a:ext>
            </a:extLst>
          </p:cNvPr>
          <p:cNvSpPr txBox="1"/>
          <p:nvPr/>
        </p:nvSpPr>
        <p:spPr>
          <a:xfrm>
            <a:off x="433261" y="1235479"/>
            <a:ext cx="715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1999 - 2000 </a:t>
            </a:r>
            <a:r>
              <a:rPr lang="en-US" b="1" dirty="0"/>
              <a:t>SALES: </a:t>
            </a:r>
            <a:r>
              <a:rPr lang="en-US" dirty="0"/>
              <a:t>JFK(WAR  CHECKPCALREI (</a:t>
            </a:r>
            <a:r>
              <a:rPr lang="en-US" dirty="0" err="1"/>
              <a:t>kdwe</a:t>
            </a:r>
            <a:r>
              <a:rPr lang="en-US" dirty="0"/>
              <a:t>; </a:t>
            </a:r>
            <a:r>
              <a:rPr lang="en-US" dirty="0" err="1"/>
              <a:t>hertie</a:t>
            </a:r>
            <a:r>
              <a:rPr lang="en-US" dirty="0"/>
              <a:t>),Abitur))</a:t>
            </a:r>
          </a:p>
          <a:p>
            <a:r>
              <a:rPr lang="en-US" b="1" dirty="0"/>
              <a:t>2000 - 2001  </a:t>
            </a:r>
            <a:r>
              <a:rPr lang="en-US" b="1" dirty="0" err="1"/>
              <a:t>Haendelstrase</a:t>
            </a:r>
            <a:r>
              <a:rPr lang="en-US" b="1" dirty="0"/>
              <a:t> St. </a:t>
            </a:r>
            <a:r>
              <a:rPr lang="en-US" b="1" dirty="0" err="1"/>
              <a:t>Nick:HOCME:LUX:HATEHOLE</a:t>
            </a:r>
            <a:r>
              <a:rPr lang="en-US" b="1" strike="sngStrike" dirty="0"/>
              <a:t>(sap/</a:t>
            </a:r>
            <a:r>
              <a:rPr lang="en-US" b="1" strike="sngStrike" dirty="0" err="1"/>
              <a:t>waldorf</a:t>
            </a:r>
            <a:r>
              <a:rPr lang="en-US" b="1" strike="sngStrike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7433A3-9485-4144-98F4-4F58A941E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54" y="1401989"/>
            <a:ext cx="2466975" cy="184785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550AEE-0789-4FFF-8F42-1C56B715CA1A}"/>
              </a:ext>
            </a:extLst>
          </p:cNvPr>
          <p:cNvCxnSpPr/>
          <p:nvPr/>
        </p:nvCxnSpPr>
        <p:spPr>
          <a:xfrm>
            <a:off x="7460343" y="2598057"/>
            <a:ext cx="1204911" cy="188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67D9B9A-E4AC-4C59-985B-CAF0F0B4A00E}"/>
              </a:ext>
            </a:extLst>
          </p:cNvPr>
          <p:cNvSpPr/>
          <p:nvPr/>
        </p:nvSpPr>
        <p:spPr>
          <a:xfrm>
            <a:off x="2627086" y="3249839"/>
            <a:ext cx="4934857" cy="308650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EEB8350-7EB8-4577-8DC0-42002A1B8F1B}"/>
              </a:ext>
            </a:extLst>
          </p:cNvPr>
          <p:cNvSpPr/>
          <p:nvPr/>
        </p:nvSpPr>
        <p:spPr>
          <a:xfrm>
            <a:off x="2627086" y="3249839"/>
            <a:ext cx="1879600" cy="82867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D7F7D5D-6B0C-47D2-85DF-46CF9D319165}"/>
              </a:ext>
            </a:extLst>
          </p:cNvPr>
          <p:cNvSpPr/>
          <p:nvPr/>
        </p:nvSpPr>
        <p:spPr>
          <a:xfrm>
            <a:off x="4506686" y="3249838"/>
            <a:ext cx="1879600" cy="82867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6CEECB-BD1D-4842-9F64-B315F3814265}"/>
              </a:ext>
            </a:extLst>
          </p:cNvPr>
          <p:cNvSpPr txBox="1"/>
          <p:nvPr/>
        </p:nvSpPr>
        <p:spPr>
          <a:xfrm>
            <a:off x="4962129" y="3391579"/>
            <a:ext cx="1121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Bathroom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CDE5CED-DA5E-42B6-AE86-F2B00DA191D6}"/>
              </a:ext>
            </a:extLst>
          </p:cNvPr>
          <p:cNvSpPr txBox="1"/>
          <p:nvPr/>
        </p:nvSpPr>
        <p:spPr>
          <a:xfrm>
            <a:off x="3034880" y="3429000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Kitchen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FA967E-3F9F-42BB-BEED-0038E7FDBBFD}"/>
              </a:ext>
            </a:extLst>
          </p:cNvPr>
          <p:cNvSpPr txBox="1"/>
          <p:nvPr/>
        </p:nvSpPr>
        <p:spPr>
          <a:xfrm>
            <a:off x="6848980" y="1458433"/>
            <a:ext cx="1027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Ddr</a:t>
            </a:r>
            <a:r>
              <a:rPr lang="en-US" sz="800" strike="sngStrike" dirty="0"/>
              <a:t> spy </a:t>
            </a:r>
            <a:r>
              <a:rPr lang="en-US" sz="800" strike="sngStrike" dirty="0" err="1"/>
              <a:t>cherrytree</a:t>
            </a:r>
            <a:r>
              <a:rPr lang="en-US" sz="800" strike="sngStrike" dirty="0"/>
              <a:t> fiat punto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45104E5-3B90-4EFD-8F32-01479560853C}"/>
              </a:ext>
            </a:extLst>
          </p:cNvPr>
          <p:cNvCxnSpPr/>
          <p:nvPr/>
        </p:nvCxnSpPr>
        <p:spPr>
          <a:xfrm>
            <a:off x="6981371" y="1796987"/>
            <a:ext cx="13643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2C2F30C-CFD8-4D73-A42D-46156C1797E1}"/>
              </a:ext>
            </a:extLst>
          </p:cNvPr>
          <p:cNvCxnSpPr/>
          <p:nvPr/>
        </p:nvCxnSpPr>
        <p:spPr>
          <a:xfrm>
            <a:off x="7054055" y="1401989"/>
            <a:ext cx="13643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C7E2755-D63E-4F3F-B264-B5143A406125}"/>
              </a:ext>
            </a:extLst>
          </p:cNvPr>
          <p:cNvCxnSpPr/>
          <p:nvPr/>
        </p:nvCxnSpPr>
        <p:spPr>
          <a:xfrm>
            <a:off x="7054054" y="2105931"/>
            <a:ext cx="13643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E0A284E-8684-4494-8723-1EE83E9B4437}"/>
              </a:ext>
            </a:extLst>
          </p:cNvPr>
          <p:cNvSpPr/>
          <p:nvPr/>
        </p:nvSpPr>
        <p:spPr>
          <a:xfrm>
            <a:off x="7113811" y="1831197"/>
            <a:ext cx="1099461" cy="2729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St. Nick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A42FD4D-46F4-4CE6-9F3F-113F5EBF7C9E}"/>
              </a:ext>
            </a:extLst>
          </p:cNvPr>
          <p:cNvCxnSpPr/>
          <p:nvPr/>
        </p:nvCxnSpPr>
        <p:spPr>
          <a:xfrm flipV="1">
            <a:off x="6848980" y="1831197"/>
            <a:ext cx="1496734" cy="272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731D118-8041-4FE4-89B9-56DB83829EE8}"/>
              </a:ext>
            </a:extLst>
          </p:cNvPr>
          <p:cNvCxnSpPr/>
          <p:nvPr/>
        </p:nvCxnSpPr>
        <p:spPr>
          <a:xfrm flipV="1">
            <a:off x="8665254" y="783771"/>
            <a:ext cx="2220460" cy="2880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9CDE30BB-475B-4500-A7EB-201CAAB72EB4}"/>
              </a:ext>
            </a:extLst>
          </p:cNvPr>
          <p:cNvSpPr/>
          <p:nvPr/>
        </p:nvSpPr>
        <p:spPr>
          <a:xfrm flipV="1">
            <a:off x="8608959" y="1386736"/>
            <a:ext cx="2653012" cy="21050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5DFEB36-AA47-40BB-AD2D-44D0793597FF}"/>
              </a:ext>
            </a:extLst>
          </p:cNvPr>
          <p:cNvSpPr txBox="1"/>
          <p:nvPr/>
        </p:nvSpPr>
        <p:spPr>
          <a:xfrm>
            <a:off x="2892854" y="45116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5DDD34-9D9D-4EA8-B269-9F080025C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472" y="2799454"/>
            <a:ext cx="790518" cy="59212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8849184-65A5-4B5B-BAD9-90CC8B217E92}"/>
              </a:ext>
            </a:extLst>
          </p:cNvPr>
          <p:cNvCxnSpPr/>
          <p:nvPr/>
        </p:nvCxnSpPr>
        <p:spPr>
          <a:xfrm>
            <a:off x="10185799" y="2598057"/>
            <a:ext cx="963160" cy="8910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445012D9-08C3-4E3D-A52D-E5510D596454}"/>
              </a:ext>
            </a:extLst>
          </p:cNvPr>
          <p:cNvSpPr/>
          <p:nvPr/>
        </p:nvSpPr>
        <p:spPr>
          <a:xfrm flipV="1">
            <a:off x="10256437" y="2645747"/>
            <a:ext cx="1013899" cy="8910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1AEAB4B-A5C9-45A0-96E2-D60513E3E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942" y="2565879"/>
            <a:ext cx="1389565" cy="524258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5B97FBC-1D3D-4FA0-81CE-19E258AAEE2F}"/>
              </a:ext>
            </a:extLst>
          </p:cNvPr>
          <p:cNvCxnSpPr/>
          <p:nvPr/>
        </p:nvCxnSpPr>
        <p:spPr>
          <a:xfrm>
            <a:off x="2278747" y="2393961"/>
            <a:ext cx="1857829" cy="885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2311C49-D61E-49DD-9DEB-E1AF373AE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362" y="2529951"/>
            <a:ext cx="828257" cy="344708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DC1895AA-8CD2-4C23-B85E-6D8AAE3DFCE3}"/>
              </a:ext>
            </a:extLst>
          </p:cNvPr>
          <p:cNvSpPr/>
          <p:nvPr/>
        </p:nvSpPr>
        <p:spPr>
          <a:xfrm flipV="1">
            <a:off x="2504601" y="2393960"/>
            <a:ext cx="1403906" cy="7321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4C9093C-5381-4B14-9E79-7941859379D4}"/>
              </a:ext>
            </a:extLst>
          </p:cNvPr>
          <p:cNvCxnSpPr/>
          <p:nvPr/>
        </p:nvCxnSpPr>
        <p:spPr>
          <a:xfrm flipV="1">
            <a:off x="3068362" y="2393960"/>
            <a:ext cx="414128" cy="696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B879232-65D0-41F2-9551-A8A70B47D564}"/>
              </a:ext>
            </a:extLst>
          </p:cNvPr>
          <p:cNvSpPr txBox="1"/>
          <p:nvPr/>
        </p:nvSpPr>
        <p:spPr>
          <a:xfrm>
            <a:off x="3990586" y="2345285"/>
            <a:ext cx="2635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CVPA.JFK</a:t>
            </a:r>
            <a:r>
              <a:rPr lang="en-US" strike="sngStrike" dirty="0"/>
              <a:t>(</a:t>
            </a:r>
            <a:r>
              <a:rPr lang="en-US" strike="sngStrike" dirty="0" err="1"/>
              <a:t>jacklin</a:t>
            </a:r>
            <a:r>
              <a:rPr lang="en-US" strike="sngStrike" dirty="0"/>
              <a:t>, </a:t>
            </a:r>
            <a:r>
              <a:rPr lang="en-US" strike="sngStrike" dirty="0" err="1"/>
              <a:t>ddr</a:t>
            </a:r>
            <a:r>
              <a:rPr lang="en-US" strike="sngStrike" dirty="0"/>
              <a:t> ram)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8A60D27-18DC-4A31-B282-5852FF250DF6}"/>
              </a:ext>
            </a:extLst>
          </p:cNvPr>
          <p:cNvCxnSpPr>
            <a:endCxn id="37" idx="3"/>
          </p:cNvCxnSpPr>
          <p:nvPr/>
        </p:nvCxnSpPr>
        <p:spPr>
          <a:xfrm flipH="1">
            <a:off x="6626308" y="1831197"/>
            <a:ext cx="487510" cy="698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5FA50A1-60BE-4F0B-9921-D712E508F63A}"/>
              </a:ext>
            </a:extLst>
          </p:cNvPr>
          <p:cNvCxnSpPr>
            <a:stCxn id="37" idx="2"/>
          </p:cNvCxnSpPr>
          <p:nvPr/>
        </p:nvCxnSpPr>
        <p:spPr>
          <a:xfrm flipH="1">
            <a:off x="4136576" y="2714617"/>
            <a:ext cx="1171871" cy="160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7959083-6A44-4BB1-A4EC-E9E867318DBC}"/>
              </a:ext>
            </a:extLst>
          </p:cNvPr>
          <p:cNvSpPr txBox="1"/>
          <p:nvPr/>
        </p:nvSpPr>
        <p:spPr>
          <a:xfrm>
            <a:off x="4007828" y="256736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 </a:t>
            </a:r>
            <a:r>
              <a:rPr lang="en-US" sz="800" strike="sngStrike" dirty="0" err="1"/>
              <a:t>ddr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inforin</a:t>
            </a:r>
            <a:r>
              <a:rPr lang="en-US" sz="800" strike="sngStrike" dirty="0"/>
              <a:t> ram; “</a:t>
            </a:r>
            <a:r>
              <a:rPr lang="en-US" sz="800" strike="sngStrike" dirty="0" err="1"/>
              <a:t>Blinki</a:t>
            </a:r>
            <a:r>
              <a:rPr lang="en-US" sz="800" strike="sngStrike" dirty="0"/>
              <a:t> lights”; </a:t>
            </a:r>
            <a:r>
              <a:rPr lang="en-US" sz="800" strike="sngStrike" dirty="0" err="1"/>
              <a:t>mediaplex</a:t>
            </a:r>
            <a:endParaRPr lang="en-US" sz="800" strike="sngStrike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142EFC1-BE92-4C1B-A5E4-CEDD27F280EB}"/>
              </a:ext>
            </a:extLst>
          </p:cNvPr>
          <p:cNvSpPr/>
          <p:nvPr/>
        </p:nvSpPr>
        <p:spPr>
          <a:xfrm flipV="1">
            <a:off x="4059761" y="2135411"/>
            <a:ext cx="4061688" cy="8576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0E68700-8C22-401F-9207-2C5241A64E03}"/>
              </a:ext>
            </a:extLst>
          </p:cNvPr>
          <p:cNvSpPr/>
          <p:nvPr/>
        </p:nvSpPr>
        <p:spPr>
          <a:xfrm flipV="1">
            <a:off x="6848979" y="1343779"/>
            <a:ext cx="1628357" cy="8576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6C9BF5F-285A-4ED5-8368-D2F240B6F5E9}"/>
              </a:ext>
            </a:extLst>
          </p:cNvPr>
          <p:cNvCxnSpPr/>
          <p:nvPr/>
        </p:nvCxnSpPr>
        <p:spPr>
          <a:xfrm flipV="1">
            <a:off x="2278747" y="2201415"/>
            <a:ext cx="1711839" cy="143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779D377B-E396-4DCF-B505-36F955840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06006" y="2629829"/>
            <a:ext cx="732735" cy="920616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F8CD618-772E-4A5F-955F-E10479EC43A6}"/>
              </a:ext>
            </a:extLst>
          </p:cNvPr>
          <p:cNvCxnSpPr/>
          <p:nvPr/>
        </p:nvCxnSpPr>
        <p:spPr>
          <a:xfrm flipV="1">
            <a:off x="11359435" y="2494626"/>
            <a:ext cx="745147" cy="12628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6A7F61F-042C-43AE-945A-54CC7DD07662}"/>
              </a:ext>
            </a:extLst>
          </p:cNvPr>
          <p:cNvSpPr/>
          <p:nvPr/>
        </p:nvSpPr>
        <p:spPr>
          <a:xfrm flipV="1">
            <a:off x="11270336" y="3553269"/>
            <a:ext cx="782089" cy="8576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D9C1A98-A7D4-46E9-B7FA-2DB0EF953401}"/>
              </a:ext>
            </a:extLst>
          </p:cNvPr>
          <p:cNvSpPr/>
          <p:nvPr/>
        </p:nvSpPr>
        <p:spPr>
          <a:xfrm>
            <a:off x="3034880" y="5355771"/>
            <a:ext cx="1725806" cy="711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ylinder 67">
            <a:extLst>
              <a:ext uri="{FF2B5EF4-FFF2-40B4-BE49-F238E27FC236}">
                <a16:creationId xmlns:a16="http://schemas.microsoft.com/office/drawing/2014/main" id="{9D7E551B-A77E-47CD-98F6-EC9C3F2CEE6A}"/>
              </a:ext>
            </a:extLst>
          </p:cNvPr>
          <p:cNvSpPr/>
          <p:nvPr/>
        </p:nvSpPr>
        <p:spPr>
          <a:xfrm>
            <a:off x="2828332" y="5194165"/>
            <a:ext cx="206547" cy="917468"/>
          </a:xfrm>
          <a:prstGeom prst="can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39BE207-3B0A-4FE2-8852-B1B05E25ABBB}"/>
              </a:ext>
            </a:extLst>
          </p:cNvPr>
          <p:cNvCxnSpPr/>
          <p:nvPr/>
        </p:nvCxnSpPr>
        <p:spPr>
          <a:xfrm flipH="1">
            <a:off x="2828332" y="5355771"/>
            <a:ext cx="2133797" cy="5225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71E14641-6DEB-439F-9923-71934C3AA75F}"/>
              </a:ext>
            </a:extLst>
          </p:cNvPr>
          <p:cNvSpPr/>
          <p:nvPr/>
        </p:nvSpPr>
        <p:spPr>
          <a:xfrm>
            <a:off x="4962129" y="5740802"/>
            <a:ext cx="1725806" cy="522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4867347-FAE2-462B-AF4E-EA94C3BD2ED9}"/>
              </a:ext>
            </a:extLst>
          </p:cNvPr>
          <p:cNvSpPr/>
          <p:nvPr/>
        </p:nvSpPr>
        <p:spPr>
          <a:xfrm>
            <a:off x="5522827" y="5355771"/>
            <a:ext cx="428030" cy="3120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157CF53-0B02-41E0-8577-79A7CC047D90}"/>
              </a:ext>
            </a:extLst>
          </p:cNvPr>
          <p:cNvCxnSpPr/>
          <p:nvPr/>
        </p:nvCxnSpPr>
        <p:spPr>
          <a:xfrm>
            <a:off x="5308447" y="5194165"/>
            <a:ext cx="1208467" cy="1142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6875872-25A5-48CD-B313-0467986443AF}"/>
              </a:ext>
            </a:extLst>
          </p:cNvPr>
          <p:cNvCxnSpPr/>
          <p:nvPr/>
        </p:nvCxnSpPr>
        <p:spPr>
          <a:xfrm flipV="1">
            <a:off x="6981371" y="4511691"/>
            <a:ext cx="478972" cy="248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8A7EE46C-D9DB-4B70-AA0C-EC1050A60639}"/>
              </a:ext>
            </a:extLst>
          </p:cNvPr>
          <p:cNvSpPr txBox="1"/>
          <p:nvPr/>
        </p:nvSpPr>
        <p:spPr>
          <a:xfrm>
            <a:off x="4569232" y="4483596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Studio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91349AC-CBC9-49E9-B0B9-BCAFE0B5281A}"/>
              </a:ext>
            </a:extLst>
          </p:cNvPr>
          <p:cNvCxnSpPr/>
          <p:nvPr/>
        </p:nvCxnSpPr>
        <p:spPr>
          <a:xfrm>
            <a:off x="7561943" y="3550445"/>
            <a:ext cx="0" cy="5280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7AE33EF-130D-4079-B681-0C994F958527}"/>
              </a:ext>
            </a:extLst>
          </p:cNvPr>
          <p:cNvCxnSpPr/>
          <p:nvPr/>
        </p:nvCxnSpPr>
        <p:spPr>
          <a:xfrm flipH="1">
            <a:off x="5308447" y="6332125"/>
            <a:ext cx="78215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>
            <a:extLst>
              <a:ext uri="{FF2B5EF4-FFF2-40B4-BE49-F238E27FC236}">
                <a16:creationId xmlns:a16="http://schemas.microsoft.com/office/drawing/2014/main" id="{83FF1CB0-A8F7-4680-851C-00CBCE5310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0887" y="5034756"/>
            <a:ext cx="903495" cy="553109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1EF7F9E2-D133-4743-A328-EE4F100BEB57}"/>
              </a:ext>
            </a:extLst>
          </p:cNvPr>
          <p:cNvSpPr txBox="1"/>
          <p:nvPr/>
        </p:nvSpPr>
        <p:spPr>
          <a:xfrm>
            <a:off x="7875982" y="3811627"/>
            <a:ext cx="428087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err="1"/>
              <a:t>Arton</a:t>
            </a:r>
            <a:r>
              <a:rPr lang="en-US" dirty="0"/>
              <a:t> </a:t>
            </a:r>
            <a:r>
              <a:rPr lang="en-US" dirty="0" err="1"/>
              <a:t>Uka</a:t>
            </a:r>
            <a:r>
              <a:rPr lang="en-US" dirty="0"/>
              <a:t> and </a:t>
            </a:r>
            <a:r>
              <a:rPr lang="en-US" dirty="0" err="1"/>
              <a:t>freind</a:t>
            </a:r>
            <a:r>
              <a:rPr lang="en-US" dirty="0"/>
              <a:t> §!Theft </a:t>
            </a:r>
            <a:r>
              <a:rPr lang="en-US" dirty="0" err="1"/>
              <a:t>Lapotop</a:t>
            </a:r>
            <a:r>
              <a:rPr lang="en-US" dirty="0"/>
              <a:t>; §</a:t>
            </a:r>
            <a:r>
              <a:rPr lang="en-US" dirty="0" err="1"/>
              <a:t>AggAssult</a:t>
            </a:r>
            <a:r>
              <a:rPr lang="en-US" dirty="0"/>
              <a:t> </a:t>
            </a:r>
            <a:r>
              <a:rPr lang="en-US" dirty="0" err="1"/>
              <a:t>Maement</a:t>
            </a:r>
            <a:r>
              <a:rPr lang="en-US" dirty="0"/>
              <a:t> ; </a:t>
            </a:r>
            <a:r>
              <a:rPr lang="en-US" dirty="0" err="1"/>
              <a:t>calutes</a:t>
            </a:r>
            <a:r>
              <a:rPr lang="en-US" dirty="0"/>
              <a:t> with letters</a:t>
            </a:r>
          </a:p>
          <a:p>
            <a:r>
              <a:rPr lang="en-US" sz="800" strike="sngStrike" dirty="0"/>
              <a:t>    can you bring and apple computer? instead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BE13CE8-9011-4ADD-89A6-56E1B92F9686}"/>
              </a:ext>
            </a:extLst>
          </p:cNvPr>
          <p:cNvSpPr txBox="1"/>
          <p:nvPr/>
        </p:nvSpPr>
        <p:spPr>
          <a:xfrm>
            <a:off x="8062799" y="4668262"/>
            <a:ext cx="3938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2) Daniel welding logical room architect for library books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145671A-1E33-4070-9C8E-CD6AEB2A7142}"/>
              </a:ext>
            </a:extLst>
          </p:cNvPr>
          <p:cNvCxnSpPr/>
          <p:nvPr/>
        </p:nvCxnSpPr>
        <p:spPr>
          <a:xfrm>
            <a:off x="8062798" y="5194165"/>
            <a:ext cx="878002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348D8DC4-6F09-49C4-97BC-850E2CF1C177}"/>
              </a:ext>
            </a:extLst>
          </p:cNvPr>
          <p:cNvCxnSpPr/>
          <p:nvPr/>
        </p:nvCxnSpPr>
        <p:spPr>
          <a:xfrm flipV="1">
            <a:off x="9044382" y="5194165"/>
            <a:ext cx="0" cy="47361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F7C8398-26BC-4BD3-9DCF-117BCDB7AE7E}"/>
              </a:ext>
            </a:extLst>
          </p:cNvPr>
          <p:cNvCxnSpPr/>
          <p:nvPr/>
        </p:nvCxnSpPr>
        <p:spPr>
          <a:xfrm flipH="1">
            <a:off x="8940800" y="5587865"/>
            <a:ext cx="103582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F7058078-A0FA-4CDF-BF2E-A1B677723C7A}"/>
              </a:ext>
            </a:extLst>
          </p:cNvPr>
          <p:cNvSpPr/>
          <p:nvPr/>
        </p:nvSpPr>
        <p:spPr>
          <a:xfrm flipV="1">
            <a:off x="7857862" y="4767036"/>
            <a:ext cx="4280879" cy="9656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25C00FA-1B16-4AA1-BC4D-C4F339BA3DF2}"/>
              </a:ext>
            </a:extLst>
          </p:cNvPr>
          <p:cNvSpPr/>
          <p:nvPr/>
        </p:nvSpPr>
        <p:spPr>
          <a:xfrm flipV="1">
            <a:off x="7821440" y="3629904"/>
            <a:ext cx="4280879" cy="9656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3E141EBA-46C6-4641-A497-7AC9D5AD3B1A}"/>
              </a:ext>
            </a:extLst>
          </p:cNvPr>
          <p:cNvSpPr txBox="1"/>
          <p:nvPr/>
        </p:nvSpPr>
        <p:spPr>
          <a:xfrm>
            <a:off x="362857" y="3391579"/>
            <a:ext cx="2251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</a:t>
            </a:r>
            <a:r>
              <a:rPr lang="en-US" dirty="0" err="1"/>
              <a:t>Stepahna</a:t>
            </a:r>
            <a:r>
              <a:rPr lang="en-US" dirty="0"/>
              <a:t> and Ricardo we should </a:t>
            </a:r>
            <a:r>
              <a:rPr lang="en-US" dirty="0" err="1"/>
              <a:t>atar</a:t>
            </a:r>
            <a:r>
              <a:rPr lang="en-US" dirty="0"/>
              <a:t> a business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ADA6B75-6415-4C1B-BAF9-42E824F6E802}"/>
              </a:ext>
            </a:extLst>
          </p:cNvPr>
          <p:cNvSpPr/>
          <p:nvPr/>
        </p:nvSpPr>
        <p:spPr>
          <a:xfrm flipV="1">
            <a:off x="421958" y="3377501"/>
            <a:ext cx="1958613" cy="9656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6D6084EB-571D-471F-A22A-1A4B39ECACF0}"/>
              </a:ext>
            </a:extLst>
          </p:cNvPr>
          <p:cNvCxnSpPr/>
          <p:nvPr/>
        </p:nvCxnSpPr>
        <p:spPr>
          <a:xfrm flipV="1">
            <a:off x="696686" y="3629904"/>
            <a:ext cx="1190171" cy="448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33B4FC71-2602-4219-A8D3-EF45AF0CA01A}"/>
              </a:ext>
            </a:extLst>
          </p:cNvPr>
          <p:cNvCxnSpPr/>
          <p:nvPr/>
        </p:nvCxnSpPr>
        <p:spPr>
          <a:xfrm flipV="1">
            <a:off x="8477336" y="3918857"/>
            <a:ext cx="2432789" cy="564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4F9B0FC3-C536-4B27-94F2-32851F78DA4E}"/>
              </a:ext>
            </a:extLst>
          </p:cNvPr>
          <p:cNvCxnSpPr/>
          <p:nvPr/>
        </p:nvCxnSpPr>
        <p:spPr>
          <a:xfrm flipV="1">
            <a:off x="8153516" y="4965297"/>
            <a:ext cx="3457913" cy="622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A2E32991-CD3A-488F-B7EA-25FFDEA92498}"/>
              </a:ext>
            </a:extLst>
          </p:cNvPr>
          <p:cNvSpPr txBox="1"/>
          <p:nvPr/>
        </p:nvSpPr>
        <p:spPr>
          <a:xfrm>
            <a:off x="4988308" y="5721163"/>
            <a:ext cx="17844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JFK(Abitur)</a:t>
            </a:r>
          </a:p>
          <a:p>
            <a:r>
              <a:rPr lang="en-US" sz="1200" dirty="0"/>
              <a:t>BSc. </a:t>
            </a:r>
            <a:r>
              <a:rPr lang="en-US" sz="1200" dirty="0" err="1"/>
              <a:t>Wirtschaftsinfomatik</a:t>
            </a:r>
            <a:endParaRPr lang="en-US" sz="1200" dirty="0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94CBD7FF-585D-4E45-81E0-8E91644868E8}"/>
              </a:ext>
            </a:extLst>
          </p:cNvPr>
          <p:cNvSpPr/>
          <p:nvPr/>
        </p:nvSpPr>
        <p:spPr>
          <a:xfrm flipV="1">
            <a:off x="2491892" y="3191343"/>
            <a:ext cx="5173688" cy="33255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A83BD3CD-F3A3-4490-9D4D-320E8B66B7CB}"/>
              </a:ext>
            </a:extLst>
          </p:cNvPr>
          <p:cNvCxnSpPr/>
          <p:nvPr/>
        </p:nvCxnSpPr>
        <p:spPr>
          <a:xfrm flipV="1">
            <a:off x="8345714" y="1343779"/>
            <a:ext cx="2054758" cy="1746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7875280D-B47F-4F62-8685-840F44BC0733}"/>
              </a:ext>
            </a:extLst>
          </p:cNvPr>
          <p:cNvSpPr/>
          <p:nvPr/>
        </p:nvSpPr>
        <p:spPr>
          <a:xfrm>
            <a:off x="9212946" y="814400"/>
            <a:ext cx="2979054" cy="598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ORCHESTRA</a:t>
            </a:r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042AACF1-D2E6-4807-9075-B4861251D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2485" y="851981"/>
            <a:ext cx="400541" cy="503244"/>
          </a:xfrm>
          <a:prstGeom prst="rect">
            <a:avLst/>
          </a:prstGeom>
        </p:spPr>
      </p:pic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95F7E46-5C7E-4C50-9CA8-AD80133E9FB6}"/>
              </a:ext>
            </a:extLst>
          </p:cNvPr>
          <p:cNvCxnSpPr/>
          <p:nvPr/>
        </p:nvCxnSpPr>
        <p:spPr>
          <a:xfrm>
            <a:off x="8345714" y="851981"/>
            <a:ext cx="1117600" cy="503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128F97C-81B8-47F6-8AF6-1307BEFF0BB8}"/>
              </a:ext>
            </a:extLst>
          </p:cNvPr>
          <p:cNvSpPr/>
          <p:nvPr/>
        </p:nvSpPr>
        <p:spPr>
          <a:xfrm flipV="1">
            <a:off x="11118004" y="2638364"/>
            <a:ext cx="1013899" cy="8910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ED08F0FA-CA7E-4BE7-8BB5-5040A1626D2F}"/>
              </a:ext>
            </a:extLst>
          </p:cNvPr>
          <p:cNvSpPr/>
          <p:nvPr/>
        </p:nvSpPr>
        <p:spPr>
          <a:xfrm flipV="1">
            <a:off x="8700007" y="787639"/>
            <a:ext cx="566930" cy="7363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CB0B86DD-BE9D-4B39-B2FD-C9345361D486}"/>
              </a:ext>
            </a:extLst>
          </p:cNvPr>
          <p:cNvSpPr txBox="1"/>
          <p:nvPr/>
        </p:nvSpPr>
        <p:spPr>
          <a:xfrm>
            <a:off x="440936" y="1828413"/>
            <a:ext cx="3607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2002-2003 Heinrich-</a:t>
            </a:r>
            <a:r>
              <a:rPr lang="en-US" dirty="0" err="1"/>
              <a:t>Ditman</a:t>
            </a:r>
            <a:r>
              <a:rPr lang="en-US" dirty="0"/>
              <a:t>-</a:t>
            </a:r>
            <a:r>
              <a:rPr lang="en-US" dirty="0" err="1"/>
              <a:t>Kolleg</a:t>
            </a:r>
            <a:endParaRPr lang="en-US" dirty="0"/>
          </a:p>
          <a:p>
            <a:r>
              <a:rPr lang="en-US" dirty="0"/>
              <a:t>2003-2004 HOMICE:LUX:COINTOWN</a:t>
            </a:r>
          </a:p>
        </p:txBody>
      </p: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6BFD563F-F7F7-4DA2-8C10-DD57D4ABBB24}"/>
              </a:ext>
            </a:extLst>
          </p:cNvPr>
          <p:cNvCxnSpPr/>
          <p:nvPr/>
        </p:nvCxnSpPr>
        <p:spPr>
          <a:xfrm flipV="1">
            <a:off x="4722511" y="1412527"/>
            <a:ext cx="2050260" cy="45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E666E524-647A-4764-8FF4-306E1E39F28A}"/>
              </a:ext>
            </a:extLst>
          </p:cNvPr>
          <p:cNvSpPr txBox="1"/>
          <p:nvPr/>
        </p:nvSpPr>
        <p:spPr>
          <a:xfrm>
            <a:off x="452513" y="951260"/>
            <a:ext cx="358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1998-1999 </a:t>
            </a:r>
            <a:r>
              <a:rPr lang="en-US" dirty="0" err="1"/>
              <a:t>Hebelstrasse</a:t>
            </a:r>
            <a:r>
              <a:rPr lang="en-US" dirty="0"/>
              <a:t> SYMPHONY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3DA09A9-527D-4496-82DE-8DEA1F5175E6}"/>
              </a:ext>
            </a:extLst>
          </p:cNvPr>
          <p:cNvSpPr/>
          <p:nvPr/>
        </p:nvSpPr>
        <p:spPr>
          <a:xfrm>
            <a:off x="10626454" y="733437"/>
            <a:ext cx="1544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Haendelstrase</a:t>
            </a:r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0793F1B-66D7-42A2-B130-8C9B1520D3B8}"/>
              </a:ext>
            </a:extLst>
          </p:cNvPr>
          <p:cNvSpPr txBox="1"/>
          <p:nvPr/>
        </p:nvSpPr>
        <p:spPr>
          <a:xfrm>
            <a:off x="451235" y="690543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 – 1998 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CA725258-7058-45A9-869B-94E3784854BB}"/>
              </a:ext>
            </a:extLst>
          </p:cNvPr>
          <p:cNvSpPr txBox="1"/>
          <p:nvPr/>
        </p:nvSpPr>
        <p:spPr>
          <a:xfrm>
            <a:off x="830130" y="654362"/>
            <a:ext cx="3417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Dec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7E797D3-BCB2-4862-B467-651066F380E7}"/>
              </a:ext>
            </a:extLst>
          </p:cNvPr>
          <p:cNvSpPr txBox="1"/>
          <p:nvPr/>
        </p:nvSpPr>
        <p:spPr>
          <a:xfrm>
            <a:off x="1684829" y="681887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MAINSTREEET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1ADE7E8-FB8E-4A7B-B9D9-919E431EEA3E}"/>
              </a:ext>
            </a:extLst>
          </p:cNvPr>
          <p:cNvCxnSpPr/>
          <p:nvPr/>
        </p:nvCxnSpPr>
        <p:spPr>
          <a:xfrm flipH="1" flipV="1">
            <a:off x="9212946" y="1769833"/>
            <a:ext cx="1905058" cy="388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E19E5BC2-CED2-4EAC-A374-B35BEA57D031}"/>
              </a:ext>
            </a:extLst>
          </p:cNvPr>
          <p:cNvCxnSpPr/>
          <p:nvPr/>
        </p:nvCxnSpPr>
        <p:spPr>
          <a:xfrm flipV="1">
            <a:off x="1684829" y="1558644"/>
            <a:ext cx="1590597" cy="21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6BA5596E-8053-498D-9546-9586A18A8A77}"/>
              </a:ext>
            </a:extLst>
          </p:cNvPr>
          <p:cNvSpPr txBox="1"/>
          <p:nvPr/>
        </p:nvSpPr>
        <p:spPr>
          <a:xfrm>
            <a:off x="8376669" y="6263317"/>
            <a:ext cx="3328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(DEA(</a:t>
            </a:r>
            <a:r>
              <a:rPr lang="en-US" dirty="0" err="1"/>
              <a:t>herion</a:t>
            </a:r>
            <a:r>
              <a:rPr lang="en-US" dirty="0"/>
              <a:t>, basement)</a:t>
            </a:r>
          </a:p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dirty="0" err="1"/>
              <a:t>uhaul,publistorage.apple</a:t>
            </a:r>
            <a:endParaRPr lang="en-US" dirty="0"/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AD1F64E-C223-4BFF-B9CB-2731333CB229}"/>
              </a:ext>
            </a:extLst>
          </p:cNvPr>
          <p:cNvSpPr txBox="1"/>
          <p:nvPr/>
        </p:nvSpPr>
        <p:spPr>
          <a:xfrm>
            <a:off x="8418397" y="6070361"/>
            <a:ext cx="319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CHECKPONT CALER PAUL: </a:t>
            </a:r>
            <a:r>
              <a:rPr lang="en-US" dirty="0" err="1"/>
              <a:t>keller</a:t>
            </a:r>
            <a:r>
              <a:rPr lang="en-US" dirty="0"/>
              <a:t> </a:t>
            </a:r>
          </a:p>
        </p:txBody>
      </p:sp>
      <p:pic>
        <p:nvPicPr>
          <p:cNvPr id="183" name="Picture 182">
            <a:extLst>
              <a:ext uri="{FF2B5EF4-FFF2-40B4-BE49-F238E27FC236}">
                <a16:creationId xmlns:a16="http://schemas.microsoft.com/office/drawing/2014/main" id="{4C4ECB99-FF6E-4922-B66C-A88357FC58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591" y="6183701"/>
            <a:ext cx="500728" cy="333212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AB1660B6-9234-4AFD-973D-193585A742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6919" y="6419464"/>
            <a:ext cx="566184" cy="427930"/>
          </a:xfrm>
          <a:prstGeom prst="rect">
            <a:avLst/>
          </a:prstGeom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18C9646F-29AC-499C-840B-B03E3945DEB0}"/>
              </a:ext>
            </a:extLst>
          </p:cNvPr>
          <p:cNvSpPr txBox="1"/>
          <p:nvPr/>
        </p:nvSpPr>
        <p:spPr>
          <a:xfrm>
            <a:off x="8345714" y="5839919"/>
            <a:ext cx="222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TERMIANOTR JOEPHE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5AB48703-FF66-48B1-A073-CC96B1FA5238}"/>
              </a:ext>
            </a:extLst>
          </p:cNvPr>
          <p:cNvSpPr txBox="1"/>
          <p:nvPr/>
        </p:nvSpPr>
        <p:spPr>
          <a:xfrm>
            <a:off x="8592634" y="6408033"/>
            <a:ext cx="12650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HOMCE KYSTAL:.</a:t>
            </a:r>
            <a:r>
              <a:rPr lang="en-US" sz="900" strike="sngStrike" dirty="0" err="1"/>
              <a:t>toosie</a:t>
            </a:r>
            <a:endParaRPr lang="en-US" sz="900" strike="sngStrike" dirty="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D08875B-4DFB-4F3A-A105-4193A3AEF2AB}"/>
              </a:ext>
            </a:extLst>
          </p:cNvPr>
          <p:cNvSpPr txBox="1"/>
          <p:nvPr/>
        </p:nvSpPr>
        <p:spPr>
          <a:xfrm>
            <a:off x="10425050" y="5866952"/>
            <a:ext cx="117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Ipx</a:t>
            </a:r>
            <a:r>
              <a:rPr lang="en-US" dirty="0"/>
              <a:t> </a:t>
            </a:r>
            <a:r>
              <a:rPr lang="en-US" strike="sngStrike" dirty="0" err="1"/>
              <a:t>Kettcar</a:t>
            </a:r>
            <a:endParaRPr lang="en-US" strike="sngStrike" dirty="0"/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03D10E11-70DE-4F82-9C9E-FDC9F9C4C0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942" y="5799889"/>
            <a:ext cx="413602" cy="413602"/>
          </a:xfrm>
          <a:prstGeom prst="rect">
            <a:avLst/>
          </a:prstGeom>
        </p:spPr>
      </p:pic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127BFF3C-67E1-434D-BA9D-A1C422D5E724}"/>
              </a:ext>
            </a:extLst>
          </p:cNvPr>
          <p:cNvCxnSpPr/>
          <p:nvPr/>
        </p:nvCxnSpPr>
        <p:spPr>
          <a:xfrm>
            <a:off x="11319204" y="5786755"/>
            <a:ext cx="726911" cy="1122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ctangle 192">
            <a:extLst>
              <a:ext uri="{FF2B5EF4-FFF2-40B4-BE49-F238E27FC236}">
                <a16:creationId xmlns:a16="http://schemas.microsoft.com/office/drawing/2014/main" id="{25A08789-9B44-40F8-91A1-C85454D2DE61}"/>
              </a:ext>
            </a:extLst>
          </p:cNvPr>
          <p:cNvSpPr/>
          <p:nvPr/>
        </p:nvSpPr>
        <p:spPr>
          <a:xfrm flipV="1">
            <a:off x="11581521" y="5880977"/>
            <a:ext cx="566184" cy="9656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E8D020D-2CCD-4486-8163-23BA332BF3D2}"/>
              </a:ext>
            </a:extLst>
          </p:cNvPr>
          <p:cNvSpPr/>
          <p:nvPr/>
        </p:nvSpPr>
        <p:spPr>
          <a:xfrm flipV="1">
            <a:off x="7883093" y="5880976"/>
            <a:ext cx="4280879" cy="9656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5" name="Left Brace 194">
            <a:extLst>
              <a:ext uri="{FF2B5EF4-FFF2-40B4-BE49-F238E27FC236}">
                <a16:creationId xmlns:a16="http://schemas.microsoft.com/office/drawing/2014/main" id="{74602F2D-83C4-47F2-8D2B-A1B387E7FCC4}"/>
              </a:ext>
            </a:extLst>
          </p:cNvPr>
          <p:cNvSpPr/>
          <p:nvPr/>
        </p:nvSpPr>
        <p:spPr>
          <a:xfrm>
            <a:off x="317471" y="851981"/>
            <a:ext cx="133763" cy="154197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D0DAB6AA-C2B1-4DD4-9685-00102B58E0C1}"/>
              </a:ext>
            </a:extLst>
          </p:cNvPr>
          <p:cNvSpPr txBox="1"/>
          <p:nvPr/>
        </p:nvSpPr>
        <p:spPr>
          <a:xfrm>
            <a:off x="-58786" y="1386736"/>
            <a:ext cx="486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18-25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218C4392-E396-4336-86FC-2831FD9436D5}"/>
              </a:ext>
            </a:extLst>
          </p:cNvPr>
          <p:cNvSpPr/>
          <p:nvPr/>
        </p:nvSpPr>
        <p:spPr>
          <a:xfrm flipV="1">
            <a:off x="16555" y="661476"/>
            <a:ext cx="12192001" cy="61851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7" name="Title 196">
            <a:extLst>
              <a:ext uri="{FF2B5EF4-FFF2-40B4-BE49-F238E27FC236}">
                <a16:creationId xmlns:a16="http://schemas.microsoft.com/office/drawing/2014/main" id="{71BA2D4A-D783-42EF-8470-8460502B5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CPVA.ORCHESTRA</a:t>
            </a:r>
          </a:p>
        </p:txBody>
      </p: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EC258B88-746D-4586-B036-937C960DAE6E}"/>
              </a:ext>
            </a:extLst>
          </p:cNvPr>
          <p:cNvCxnSpPr/>
          <p:nvPr/>
        </p:nvCxnSpPr>
        <p:spPr>
          <a:xfrm>
            <a:off x="1684829" y="2014435"/>
            <a:ext cx="2238820" cy="76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118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BAAD8C-C2F1-4720-AC77-AD8990FA1FC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638E1B-AD7C-4060-A160-8E6E41368E6E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DA5C81-3265-4DCA-AFD7-9FD87E98AB8A}"/>
              </a:ext>
            </a:extLst>
          </p:cNvPr>
          <p:cNvSpPr txBox="1"/>
          <p:nvPr/>
        </p:nvSpPr>
        <p:spPr>
          <a:xfrm>
            <a:off x="5720145" y="188671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phil</a:t>
            </a:r>
            <a:r>
              <a:rPr lang="en-US" dirty="0"/>
              <a:t>/</a:t>
            </a:r>
            <a:r>
              <a:rPr lang="en-US" dirty="0" err="1"/>
              <a:t>kim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C03078-05C9-493B-A8CE-2B579085B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367" y="2186642"/>
            <a:ext cx="965329" cy="12495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CDB4B5-58E9-4D3C-A5D8-7E1CB8314E98}"/>
              </a:ext>
            </a:extLst>
          </p:cNvPr>
          <p:cNvSpPr txBox="1"/>
          <p:nvPr/>
        </p:nvSpPr>
        <p:spPr>
          <a:xfrm>
            <a:off x="4457403" y="1712542"/>
            <a:ext cx="158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 Factory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CC1F72-ABEB-47D5-BCAB-C3381C005602}"/>
              </a:ext>
            </a:extLst>
          </p:cNvPr>
          <p:cNvSpPr txBox="1"/>
          <p:nvPr/>
        </p:nvSpPr>
        <p:spPr>
          <a:xfrm>
            <a:off x="5761781" y="2884710"/>
            <a:ext cx="1626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Werner, </a:t>
            </a:r>
            <a:r>
              <a:rPr lang="en-US" strike="sngStrike" dirty="0" err="1"/>
              <a:t>Sasche</a:t>
            </a:r>
            <a:endParaRPr lang="en-US" strike="sngStrik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04AA91-D94C-4E87-ABF0-548911C8DC7D}"/>
              </a:ext>
            </a:extLst>
          </p:cNvPr>
          <p:cNvSpPr txBox="1"/>
          <p:nvPr/>
        </p:nvSpPr>
        <p:spPr>
          <a:xfrm>
            <a:off x="8173060" y="1897208"/>
            <a:ext cx="1574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JFK(0.Arabella)</a:t>
            </a:r>
          </a:p>
          <a:p>
            <a:r>
              <a:rPr lang="en-US" dirty="0"/>
              <a:t>  - invitation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1507F8-E58A-40F4-A4BC-6E28CF10C459}"/>
              </a:ext>
            </a:extLst>
          </p:cNvPr>
          <p:cNvSpPr/>
          <p:nvPr/>
        </p:nvSpPr>
        <p:spPr>
          <a:xfrm>
            <a:off x="2715688" y="3947742"/>
            <a:ext cx="7112000" cy="8418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57DCA7-A531-4C7A-AD98-18DBD08C329A}"/>
              </a:ext>
            </a:extLst>
          </p:cNvPr>
          <p:cNvCxnSpPr>
            <a:stCxn id="14" idx="1"/>
            <a:endCxn id="14" idx="3"/>
          </p:cNvCxnSpPr>
          <p:nvPr/>
        </p:nvCxnSpPr>
        <p:spPr>
          <a:xfrm>
            <a:off x="2715688" y="4368657"/>
            <a:ext cx="7112000" cy="0"/>
          </a:xfrm>
          <a:prstGeom prst="straightConnector1">
            <a:avLst/>
          </a:prstGeom>
          <a:ln w="76200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09BD1D2-8C40-4EF5-93A3-F4571CAB6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754" y="2346119"/>
            <a:ext cx="866775" cy="12382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F35E51C-AC1A-4391-98FB-B9EEA03CCBF1}"/>
              </a:ext>
            </a:extLst>
          </p:cNvPr>
          <p:cNvSpPr/>
          <p:nvPr/>
        </p:nvSpPr>
        <p:spPr>
          <a:xfrm>
            <a:off x="2715688" y="2018875"/>
            <a:ext cx="130356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 err="1"/>
              <a:t>badner</a:t>
            </a:r>
            <a:r>
              <a:rPr lang="en-US" sz="1000" strike="sngStrike" dirty="0"/>
              <a:t> lied </a:t>
            </a:r>
            <a:r>
              <a:rPr lang="en-US" sz="1000" strike="sngStrike" dirty="0" err="1"/>
              <a:t>noten</a:t>
            </a:r>
            <a:r>
              <a:rPr lang="en-US" sz="1000" strike="sngStrike" dirty="0"/>
              <a:t> </a:t>
            </a:r>
            <a:r>
              <a:rPr lang="en-US" sz="1000" strike="sngStrike" dirty="0" err="1"/>
              <a:t>ksc</a:t>
            </a:r>
            <a:endParaRPr lang="en-US" sz="1000" strike="sngStrike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7B3FCDC-445C-4E46-ACFD-7513A8EC5404}"/>
              </a:ext>
            </a:extLst>
          </p:cNvPr>
          <p:cNvCxnSpPr/>
          <p:nvPr/>
        </p:nvCxnSpPr>
        <p:spPr>
          <a:xfrm>
            <a:off x="1380374" y="2373952"/>
            <a:ext cx="1537380" cy="978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A13F0C-3BCD-4AD0-8C80-D04693A38367}"/>
              </a:ext>
            </a:extLst>
          </p:cNvPr>
          <p:cNvCxnSpPr/>
          <p:nvPr/>
        </p:nvCxnSpPr>
        <p:spPr>
          <a:xfrm>
            <a:off x="2715688" y="2346119"/>
            <a:ext cx="1451429" cy="930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88A68F1-0803-4946-A535-3B05B5E4003E}"/>
              </a:ext>
            </a:extLst>
          </p:cNvPr>
          <p:cNvSpPr txBox="1"/>
          <p:nvPr/>
        </p:nvSpPr>
        <p:spPr>
          <a:xfrm>
            <a:off x="1380374" y="1712542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89A6A18-E59E-46BF-8FCD-96B7CA046107}"/>
              </a:ext>
            </a:extLst>
          </p:cNvPr>
          <p:cNvSpPr/>
          <p:nvPr/>
        </p:nvSpPr>
        <p:spPr>
          <a:xfrm flipV="1">
            <a:off x="1577037" y="2048676"/>
            <a:ext cx="1133452" cy="14168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81B4DB-9EBF-4053-AA44-2978CBD2AF92}"/>
              </a:ext>
            </a:extLst>
          </p:cNvPr>
          <p:cNvSpPr txBox="1"/>
          <p:nvPr/>
        </p:nvSpPr>
        <p:spPr>
          <a:xfrm>
            <a:off x="3724955" y="5415898"/>
            <a:ext cx="3524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Visa IPS Course – Aliment of Power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4D0B886-5198-4F25-92A1-C9DF0EB8BC90}"/>
              </a:ext>
            </a:extLst>
          </p:cNvPr>
          <p:cNvSpPr/>
          <p:nvPr/>
        </p:nvSpPr>
        <p:spPr>
          <a:xfrm>
            <a:off x="4107543" y="5785230"/>
            <a:ext cx="1698171" cy="10180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46618A6-7531-457D-9603-C1E5CA037B71}"/>
              </a:ext>
            </a:extLst>
          </p:cNvPr>
          <p:cNvSpPr txBox="1"/>
          <p:nvPr/>
        </p:nvSpPr>
        <p:spPr>
          <a:xfrm>
            <a:off x="4362170" y="6089526"/>
            <a:ext cx="1214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STANFORD</a:t>
            </a:r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4927C85C-195C-4866-8382-5E0EDFBBB01D}"/>
              </a:ext>
            </a:extLst>
          </p:cNvPr>
          <p:cNvSpPr/>
          <p:nvPr/>
        </p:nvSpPr>
        <p:spPr>
          <a:xfrm>
            <a:off x="5411705" y="1328416"/>
            <a:ext cx="595086" cy="508001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543D08F-97A5-4D09-89BB-1B24088A6E7D}"/>
              </a:ext>
            </a:extLst>
          </p:cNvPr>
          <p:cNvCxnSpPr/>
          <p:nvPr/>
        </p:nvCxnSpPr>
        <p:spPr>
          <a:xfrm>
            <a:off x="4107543" y="5415898"/>
            <a:ext cx="2699657" cy="1042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1B9DB76-0C35-447A-96AC-E959CE23CEE4}"/>
              </a:ext>
            </a:extLst>
          </p:cNvPr>
          <p:cNvCxnSpPr/>
          <p:nvPr/>
        </p:nvCxnSpPr>
        <p:spPr>
          <a:xfrm flipV="1">
            <a:off x="4362170" y="5537200"/>
            <a:ext cx="2263730" cy="921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70209790-BF4E-45FC-8346-9909D475AAFE}"/>
              </a:ext>
            </a:extLst>
          </p:cNvPr>
          <p:cNvSpPr/>
          <p:nvPr/>
        </p:nvSpPr>
        <p:spPr>
          <a:xfrm>
            <a:off x="6230628" y="6063140"/>
            <a:ext cx="595086" cy="508001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2F787A-4942-4A81-9D60-5E48E4D68859}"/>
              </a:ext>
            </a:extLst>
          </p:cNvPr>
          <p:cNvSpPr txBox="1"/>
          <p:nvPr/>
        </p:nvSpPr>
        <p:spPr>
          <a:xfrm>
            <a:off x="5761781" y="1232926"/>
            <a:ext cx="1171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Philpsburg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9C2302D-8A8E-4BF4-AB24-6418F4E1DCE0}"/>
              </a:ext>
            </a:extLst>
          </p:cNvPr>
          <p:cNvSpPr/>
          <p:nvPr/>
        </p:nvSpPr>
        <p:spPr>
          <a:xfrm flipV="1">
            <a:off x="4361797" y="1124088"/>
            <a:ext cx="2911377" cy="10625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CE4C77-DC95-474A-9D3B-3030DEB9A06B}"/>
              </a:ext>
            </a:extLst>
          </p:cNvPr>
          <p:cNvSpPr txBox="1"/>
          <p:nvPr/>
        </p:nvSpPr>
        <p:spPr>
          <a:xfrm>
            <a:off x="5408447" y="2670328"/>
            <a:ext cx="228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WORTH LIBRARY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47781B-5921-459D-9A57-9A6CA8BCC928}"/>
              </a:ext>
            </a:extLst>
          </p:cNvPr>
          <p:cNvSpPr/>
          <p:nvPr/>
        </p:nvSpPr>
        <p:spPr>
          <a:xfrm>
            <a:off x="10432266" y="1674588"/>
            <a:ext cx="1819308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MATHEW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A64127C-77CA-4886-9586-7E5DB4FDF77D}"/>
              </a:ext>
            </a:extLst>
          </p:cNvPr>
          <p:cNvSpPr txBox="1"/>
          <p:nvPr/>
        </p:nvSpPr>
        <p:spPr>
          <a:xfrm>
            <a:off x="11492570" y="1702047"/>
            <a:ext cx="62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(JFK)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14D721-59DB-4D9E-841A-49EC543CBFF3}"/>
              </a:ext>
            </a:extLst>
          </p:cNvPr>
          <p:cNvSpPr txBox="1"/>
          <p:nvPr/>
        </p:nvSpPr>
        <p:spPr>
          <a:xfrm>
            <a:off x="6083043" y="563290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2EFF600-0531-4FC9-883D-AA00C36B7C51}"/>
              </a:ext>
            </a:extLst>
          </p:cNvPr>
          <p:cNvSpPr txBox="1"/>
          <p:nvPr/>
        </p:nvSpPr>
        <p:spPr>
          <a:xfrm>
            <a:off x="5788682" y="6540001"/>
            <a:ext cx="232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HOMICDIE:COINTOWN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5AAF6D-B938-4DF2-8075-AF0C3FC60FC8}"/>
              </a:ext>
            </a:extLst>
          </p:cNvPr>
          <p:cNvSpPr txBox="1"/>
          <p:nvPr/>
        </p:nvSpPr>
        <p:spPr>
          <a:xfrm>
            <a:off x="6032363" y="4992915"/>
            <a:ext cx="170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SALE: </a:t>
            </a:r>
            <a:r>
              <a:rPr lang="en-US" dirty="0" err="1"/>
              <a:t>Monpoloy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86594E5-C6D2-4E82-AB03-571F3F2D4544}"/>
              </a:ext>
            </a:extLst>
          </p:cNvPr>
          <p:cNvSpPr txBox="1"/>
          <p:nvPr/>
        </p:nvSpPr>
        <p:spPr>
          <a:xfrm>
            <a:off x="5660571" y="4814080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5:55PM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0C995E-3CE1-44C4-883F-483C361C03E7}"/>
              </a:ext>
            </a:extLst>
          </p:cNvPr>
          <p:cNvSpPr/>
          <p:nvPr/>
        </p:nvSpPr>
        <p:spPr>
          <a:xfrm flipV="1">
            <a:off x="3428637" y="4742705"/>
            <a:ext cx="4844505" cy="21152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53B1106-153C-4A7E-B424-96C43A48DCD8}"/>
              </a:ext>
            </a:extLst>
          </p:cNvPr>
          <p:cNvCxnSpPr/>
          <p:nvPr/>
        </p:nvCxnSpPr>
        <p:spPr>
          <a:xfrm>
            <a:off x="8332716" y="2373952"/>
            <a:ext cx="14949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13B2CD5-B1A8-4F27-BB0B-4E02B793E204}"/>
              </a:ext>
            </a:extLst>
          </p:cNvPr>
          <p:cNvCxnSpPr/>
          <p:nvPr/>
        </p:nvCxnSpPr>
        <p:spPr>
          <a:xfrm flipV="1">
            <a:off x="8535916" y="2018875"/>
            <a:ext cx="986972" cy="117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4373F9B-D47C-4469-B8CA-EC33AC32AE85}"/>
              </a:ext>
            </a:extLst>
          </p:cNvPr>
          <p:cNvSpPr txBox="1"/>
          <p:nvPr/>
        </p:nvSpPr>
        <p:spPr>
          <a:xfrm>
            <a:off x="8601893" y="2313817"/>
            <a:ext cx="17347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Sitzenpinlein</a:t>
            </a:r>
            <a:r>
              <a:rPr lang="en-US" sz="800" strike="sngStrike" dirty="0"/>
              <a:t> (</a:t>
            </a:r>
            <a:r>
              <a:rPr lang="en-US" sz="800" strike="sngStrike" dirty="0" err="1"/>
              <a:t>tnral</a:t>
            </a:r>
            <a:r>
              <a:rPr lang="en-US" sz="800" strike="sngStrike" dirty="0"/>
              <a:t>) pissing in seating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9D6C90-6688-4563-B6AD-A92E0A86F362}"/>
              </a:ext>
            </a:extLst>
          </p:cNvPr>
          <p:cNvSpPr txBox="1"/>
          <p:nvPr/>
        </p:nvSpPr>
        <p:spPr>
          <a:xfrm>
            <a:off x="8525207" y="2476687"/>
            <a:ext cx="17363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Snakeman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brading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toung</a:t>
            </a:r>
            <a:r>
              <a:rPr lang="en-US" sz="800" strike="sngStrike" dirty="0"/>
              <a:t> tattoo face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94428F9-7356-436A-A5B3-DDCEFAEFC571}"/>
              </a:ext>
            </a:extLst>
          </p:cNvPr>
          <p:cNvSpPr txBox="1"/>
          <p:nvPr/>
        </p:nvSpPr>
        <p:spPr>
          <a:xfrm>
            <a:off x="8440719" y="2254531"/>
            <a:ext cx="3677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St. Anselmo Marin City Coldwell 2006 </a:t>
            </a:r>
            <a:r>
              <a:rPr lang="en-US" dirty="0" err="1"/>
              <a:t>Donehoue</a:t>
            </a:r>
            <a:r>
              <a:rPr lang="en-US" dirty="0"/>
              <a:t> Street “View” !SQ.CDCR(</a:t>
            </a:r>
            <a:r>
              <a:rPr lang="en-US" dirty="0" err="1"/>
              <a:t>jim</a:t>
            </a:r>
            <a:r>
              <a:rPr lang="en-US" dirty="0"/>
              <a:t>)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DC7481D-42C5-436F-8547-8B020A646764}"/>
              </a:ext>
            </a:extLst>
          </p:cNvPr>
          <p:cNvCxnSpPr/>
          <p:nvPr/>
        </p:nvCxnSpPr>
        <p:spPr>
          <a:xfrm>
            <a:off x="10702977" y="2471562"/>
            <a:ext cx="236446" cy="361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918B0AC-9DBE-4CB5-8BAF-572B04965F7A}"/>
              </a:ext>
            </a:extLst>
          </p:cNvPr>
          <p:cNvSpPr/>
          <p:nvPr/>
        </p:nvSpPr>
        <p:spPr>
          <a:xfrm>
            <a:off x="2917754" y="3352656"/>
            <a:ext cx="979302" cy="57658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1AD5B7E-D5D7-42A5-BD31-51E9D603B334}"/>
              </a:ext>
            </a:extLst>
          </p:cNvPr>
          <p:cNvSpPr/>
          <p:nvPr/>
        </p:nvSpPr>
        <p:spPr>
          <a:xfrm>
            <a:off x="4526551" y="3356981"/>
            <a:ext cx="979302" cy="57658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90A4DE2-8521-4F55-B9A8-C71E8D274872}"/>
              </a:ext>
            </a:extLst>
          </p:cNvPr>
          <p:cNvCxnSpPr/>
          <p:nvPr/>
        </p:nvCxnSpPr>
        <p:spPr>
          <a:xfrm flipH="1">
            <a:off x="5250569" y="3254042"/>
            <a:ext cx="841368" cy="299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52579BC5-02C6-4C5C-AA00-541FDF53B0E3}"/>
              </a:ext>
            </a:extLst>
          </p:cNvPr>
          <p:cNvSpPr txBox="1"/>
          <p:nvPr/>
        </p:nvSpPr>
        <p:spPr>
          <a:xfrm>
            <a:off x="4465993" y="3497139"/>
            <a:ext cx="1050952" cy="368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Werner[]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492F59FA-9F09-488A-B399-255C660687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879" y="3296148"/>
            <a:ext cx="1018152" cy="535351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87E463D-7053-4003-9F00-4C039161D60F}"/>
              </a:ext>
            </a:extLst>
          </p:cNvPr>
          <p:cNvCxnSpPr/>
          <p:nvPr/>
        </p:nvCxnSpPr>
        <p:spPr>
          <a:xfrm>
            <a:off x="6043735" y="3507629"/>
            <a:ext cx="1652903" cy="6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AE7F24C8-1833-40BE-BF84-336391944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767" y="3175099"/>
            <a:ext cx="433290" cy="68888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02FF0966-D7E3-4581-BF8C-C59D170AD7C3}"/>
              </a:ext>
            </a:extLst>
          </p:cNvPr>
          <p:cNvSpPr/>
          <p:nvPr/>
        </p:nvSpPr>
        <p:spPr>
          <a:xfrm flipV="1">
            <a:off x="4409599" y="2939564"/>
            <a:ext cx="3115077" cy="10625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D10264B-E4BE-41FB-BC84-58C5B06906B1}"/>
              </a:ext>
            </a:extLst>
          </p:cNvPr>
          <p:cNvSpPr/>
          <p:nvPr/>
        </p:nvSpPr>
        <p:spPr>
          <a:xfrm>
            <a:off x="5250569" y="2256045"/>
            <a:ext cx="511212" cy="4498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0A0F67A-F3A1-4A9A-90F3-B0487E43BA55}"/>
              </a:ext>
            </a:extLst>
          </p:cNvPr>
          <p:cNvSpPr txBox="1"/>
          <p:nvPr/>
        </p:nvSpPr>
        <p:spPr>
          <a:xfrm>
            <a:off x="5726461" y="2251973"/>
            <a:ext cx="1605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Werner, </a:t>
            </a:r>
            <a:r>
              <a:rPr lang="en-US" strike="sngStrike" dirty="0" err="1"/>
              <a:t>sascha</a:t>
            </a:r>
            <a:endParaRPr lang="en-US" strike="sngStrike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787F139-500B-4FC8-AC17-BAF76168A8CD}"/>
              </a:ext>
            </a:extLst>
          </p:cNvPr>
          <p:cNvCxnSpPr>
            <a:endCxn id="68" idx="3"/>
          </p:cNvCxnSpPr>
          <p:nvPr/>
        </p:nvCxnSpPr>
        <p:spPr>
          <a:xfrm flipV="1">
            <a:off x="5141240" y="2436639"/>
            <a:ext cx="2190725" cy="926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79DD4FEB-3EF0-4265-B11D-B6BF7FA67889}"/>
              </a:ext>
            </a:extLst>
          </p:cNvPr>
          <p:cNvSpPr/>
          <p:nvPr/>
        </p:nvSpPr>
        <p:spPr>
          <a:xfrm flipV="1">
            <a:off x="4421744" y="2282130"/>
            <a:ext cx="2911377" cy="3855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E32AD68-831A-42DB-8BAA-533CD9E9DDA4}"/>
              </a:ext>
            </a:extLst>
          </p:cNvPr>
          <p:cNvSpPr/>
          <p:nvPr/>
        </p:nvSpPr>
        <p:spPr>
          <a:xfrm>
            <a:off x="5250569" y="2220373"/>
            <a:ext cx="841368" cy="561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29ED077-78AE-4C79-BB1A-AC7D7154B53A}"/>
              </a:ext>
            </a:extLst>
          </p:cNvPr>
          <p:cNvSpPr txBox="1"/>
          <p:nvPr/>
        </p:nvSpPr>
        <p:spPr>
          <a:xfrm>
            <a:off x="5350565" y="2545865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!THANKGIVING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7A5591A-4DA5-4EAB-A99E-07AFB74E05C4}"/>
              </a:ext>
            </a:extLst>
          </p:cNvPr>
          <p:cNvSpPr/>
          <p:nvPr/>
        </p:nvSpPr>
        <p:spPr>
          <a:xfrm flipV="1">
            <a:off x="2823016" y="2094384"/>
            <a:ext cx="1133452" cy="14168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0128ED4-65AE-4623-BF79-5D680162A2F7}"/>
              </a:ext>
            </a:extLst>
          </p:cNvPr>
          <p:cNvSpPr txBox="1"/>
          <p:nvPr/>
        </p:nvSpPr>
        <p:spPr>
          <a:xfrm>
            <a:off x="2785898" y="1767073"/>
            <a:ext cx="181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ATOMCLOIC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Tim,roger</a:t>
            </a:r>
            <a:r>
              <a:rPr lang="en-US" dirty="0"/>
              <a:t>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3286F1C-2D1A-4F8D-9DB6-81BB6FFC7078}"/>
              </a:ext>
            </a:extLst>
          </p:cNvPr>
          <p:cNvSpPr txBox="1"/>
          <p:nvPr/>
        </p:nvSpPr>
        <p:spPr>
          <a:xfrm>
            <a:off x="2662688" y="1607663"/>
            <a:ext cx="178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nonPOliceStadim</a:t>
            </a:r>
            <a:endParaRPr 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EE7D52B-4B59-4C98-AF6A-5227CBBDF76E}"/>
              </a:ext>
            </a:extLst>
          </p:cNvPr>
          <p:cNvSpPr txBox="1"/>
          <p:nvPr/>
        </p:nvSpPr>
        <p:spPr>
          <a:xfrm>
            <a:off x="10432266" y="1156170"/>
            <a:ext cx="1819308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MAINSTREET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A4EDE2D-0735-4A57-A3C3-C916E6C2A097}"/>
              </a:ext>
            </a:extLst>
          </p:cNvPr>
          <p:cNvSpPr txBox="1"/>
          <p:nvPr/>
        </p:nvSpPr>
        <p:spPr>
          <a:xfrm>
            <a:off x="4694278" y="644472"/>
            <a:ext cx="279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SQ.AIRFILED.VIRINGA.MARY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41E09FA-7A33-4407-A709-A39705821AC6}"/>
              </a:ext>
            </a:extLst>
          </p:cNvPr>
          <p:cNvCxnSpPr/>
          <p:nvPr/>
        </p:nvCxnSpPr>
        <p:spPr>
          <a:xfrm flipH="1" flipV="1">
            <a:off x="2530696" y="1602258"/>
            <a:ext cx="2425932" cy="2261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0AED7E3B-BAD3-4589-B1E0-258682EB8C4C}"/>
              </a:ext>
            </a:extLst>
          </p:cNvPr>
          <p:cNvCxnSpPr/>
          <p:nvPr/>
        </p:nvCxnSpPr>
        <p:spPr>
          <a:xfrm flipV="1">
            <a:off x="2626302" y="897739"/>
            <a:ext cx="3385547" cy="662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C2781DAE-2546-42CD-99DE-9D09F9C5C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254" y="837340"/>
            <a:ext cx="427362" cy="53367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37FC4B78-61AB-423A-B738-41DDFCA609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96" y="844798"/>
            <a:ext cx="777650" cy="517491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78A7B4D-8E85-4702-9DB6-38D5D9E1DC21}"/>
              </a:ext>
            </a:extLst>
          </p:cNvPr>
          <p:cNvCxnSpPr/>
          <p:nvPr/>
        </p:nvCxnSpPr>
        <p:spPr>
          <a:xfrm flipV="1">
            <a:off x="2567435" y="835200"/>
            <a:ext cx="1155467" cy="3572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17EFC3FF-7697-4590-B83B-D4283E7680E1}"/>
              </a:ext>
            </a:extLst>
          </p:cNvPr>
          <p:cNvSpPr/>
          <p:nvPr/>
        </p:nvSpPr>
        <p:spPr>
          <a:xfrm flipV="1">
            <a:off x="2091571" y="853361"/>
            <a:ext cx="1344210" cy="5292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60A79BC6-BCFA-4655-891C-DBB33CCBEC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97" y="758407"/>
            <a:ext cx="595934" cy="795602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D0B2FF8B-69DA-42B1-B0F9-20975D389D2F}"/>
              </a:ext>
            </a:extLst>
          </p:cNvPr>
          <p:cNvSpPr/>
          <p:nvPr/>
        </p:nvSpPr>
        <p:spPr>
          <a:xfrm flipV="1">
            <a:off x="1490936" y="733937"/>
            <a:ext cx="10627126" cy="61240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657EC68-22C4-4D2A-A8F9-757B567940F2}"/>
              </a:ext>
            </a:extLst>
          </p:cNvPr>
          <p:cNvSpPr txBox="1"/>
          <p:nvPr/>
        </p:nvSpPr>
        <p:spPr>
          <a:xfrm>
            <a:off x="733883" y="170204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95" name="Title 138">
            <a:extLst>
              <a:ext uri="{FF2B5EF4-FFF2-40B4-BE49-F238E27FC236}">
                <a16:creationId xmlns:a16="http://schemas.microsoft.com/office/drawing/2014/main" id="{720DB0A8-30A1-4C2A-A920-1A2AD1216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5534" y="381110"/>
            <a:ext cx="10515600" cy="1325563"/>
          </a:xfrm>
        </p:spPr>
        <p:txBody>
          <a:bodyPr/>
          <a:lstStyle/>
          <a:p>
            <a:r>
              <a:rPr lang="en-US" dirty="0"/>
              <a:t>G.MAINSTRETET(HOMICIDE:KRYSTAL)</a:t>
            </a:r>
          </a:p>
        </p:txBody>
      </p:sp>
    </p:spTree>
    <p:extLst>
      <p:ext uri="{BB962C8B-B14F-4D97-AF65-F5344CB8AC3E}">
        <p14:creationId xmlns:p14="http://schemas.microsoft.com/office/powerpoint/2010/main" val="114887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8D1F04-9091-4E36-9678-0F0B56EFF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1082221"/>
            <a:ext cx="1540156" cy="108040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A1AB3E-BDFA-4EA0-BC94-56FAEB623B0A}"/>
              </a:ext>
            </a:extLst>
          </p:cNvPr>
          <p:cNvCxnSpPr/>
          <p:nvPr/>
        </p:nvCxnSpPr>
        <p:spPr>
          <a:xfrm flipV="1">
            <a:off x="304800" y="841829"/>
            <a:ext cx="2554514" cy="1944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A0869CD-1606-4257-B20F-102A467CF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62" y="2162629"/>
            <a:ext cx="1399822" cy="787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4C6388-FF5C-4C05-A607-8720CF66E89A}"/>
              </a:ext>
            </a:extLst>
          </p:cNvPr>
          <p:cNvSpPr txBox="1"/>
          <p:nvPr/>
        </p:nvSpPr>
        <p:spPr>
          <a:xfrm>
            <a:off x="3100189" y="907220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HOMICDIE:LUX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74C1AAA-895D-48BF-A2A5-CAA1593700B9}"/>
              </a:ext>
            </a:extLst>
          </p:cNvPr>
          <p:cNvCxnSpPr/>
          <p:nvPr/>
        </p:nvCxnSpPr>
        <p:spPr>
          <a:xfrm flipV="1">
            <a:off x="4136571" y="1814286"/>
            <a:ext cx="1538513" cy="174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DF5EAFA-BC0D-45C9-A386-B4A95875EFE2}"/>
              </a:ext>
            </a:extLst>
          </p:cNvPr>
          <p:cNvSpPr/>
          <p:nvPr/>
        </p:nvSpPr>
        <p:spPr>
          <a:xfrm flipV="1">
            <a:off x="755650" y="1053193"/>
            <a:ext cx="1540156" cy="11094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8586AA2-B865-4778-A1A2-91CD9FEE66DB}"/>
              </a:ext>
            </a:extLst>
          </p:cNvPr>
          <p:cNvSpPr/>
          <p:nvPr/>
        </p:nvSpPr>
        <p:spPr>
          <a:xfrm flipV="1">
            <a:off x="4205095" y="2162629"/>
            <a:ext cx="1469989" cy="7874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ADADA77-B3A9-4175-9B45-F65A4BD2AE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187" y="3298473"/>
            <a:ext cx="2143125" cy="2143125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AD46D2B-2B14-41E8-BB6F-B2C27211D44A}"/>
              </a:ext>
            </a:extLst>
          </p:cNvPr>
          <p:cNvCxnSpPr/>
          <p:nvPr/>
        </p:nvCxnSpPr>
        <p:spPr>
          <a:xfrm flipH="1">
            <a:off x="5878286" y="1422525"/>
            <a:ext cx="1524000" cy="262696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983AEC2-648B-42DB-871D-BB2DC5F20B5A}"/>
              </a:ext>
            </a:extLst>
          </p:cNvPr>
          <p:cNvSpPr txBox="1"/>
          <p:nvPr/>
        </p:nvSpPr>
        <p:spPr>
          <a:xfrm>
            <a:off x="5878286" y="1348071"/>
            <a:ext cx="85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topless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EAE8582-B736-42D0-A931-5E16887C0D70}"/>
              </a:ext>
            </a:extLst>
          </p:cNvPr>
          <p:cNvSpPr txBox="1"/>
          <p:nvPr/>
        </p:nvSpPr>
        <p:spPr>
          <a:xfrm>
            <a:off x="8253262" y="2774402"/>
            <a:ext cx="88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ATB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CFE9F99-3237-4D11-A4B6-D24BE728E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5369" y="5804806"/>
            <a:ext cx="513572" cy="50906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76497B0-F40B-4E7E-B7CE-DB57211B36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300" y="5769459"/>
            <a:ext cx="340816" cy="50906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6CC175D-609A-4FD8-8AF2-88A180D5B6B0}"/>
              </a:ext>
            </a:extLst>
          </p:cNvPr>
          <p:cNvSpPr txBox="1"/>
          <p:nvPr/>
        </p:nvSpPr>
        <p:spPr>
          <a:xfrm>
            <a:off x="1662175" y="6337477"/>
            <a:ext cx="1152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Gorbahce</a:t>
            </a:r>
            <a:r>
              <a:rPr lang="en-US" sz="800" strike="sngStrike" dirty="0"/>
              <a:t>(Visa, France)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CE79CE-3A42-4C07-97C7-774060E8F42A}"/>
              </a:ext>
            </a:extLst>
          </p:cNvPr>
          <p:cNvSpPr txBox="1"/>
          <p:nvPr/>
        </p:nvSpPr>
        <p:spPr>
          <a:xfrm>
            <a:off x="1662175" y="648866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Google+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1897179-DD41-4052-A748-DED19AFCC7CC}"/>
              </a:ext>
            </a:extLst>
          </p:cNvPr>
          <p:cNvSpPr/>
          <p:nvPr/>
        </p:nvSpPr>
        <p:spPr>
          <a:xfrm>
            <a:off x="3848265" y="1223969"/>
            <a:ext cx="111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err="1">
                <a:solidFill>
                  <a:srgbClr val="202124"/>
                </a:solidFill>
                <a:effectLst/>
                <a:latin typeface="Google Sans"/>
              </a:rPr>
              <a:t>Missuouri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6961BE-CC10-4BB7-BB57-BD1B1F4C14C2}"/>
              </a:ext>
            </a:extLst>
          </p:cNvPr>
          <p:cNvSpPr txBox="1"/>
          <p:nvPr/>
        </p:nvSpPr>
        <p:spPr>
          <a:xfrm>
            <a:off x="2115500" y="6556453"/>
            <a:ext cx="232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</a:t>
            </a:r>
            <a:r>
              <a:rPr lang="en-US" sz="800" strike="sngStrike" dirty="0"/>
              <a:t>My Grander has </a:t>
            </a:r>
            <a:r>
              <a:rPr lang="en-US" sz="800" strike="sngStrike" dirty="0" err="1"/>
              <a:t>appremtns</a:t>
            </a:r>
            <a:r>
              <a:rPr lang="en-US" sz="800" strike="sngStrike" dirty="0"/>
              <a:t> in </a:t>
            </a:r>
            <a:r>
              <a:rPr lang="en-US" sz="800" strike="sngStrike" dirty="0" err="1"/>
              <a:t>missuroi</a:t>
            </a:r>
            <a:endParaRPr lang="en-US" sz="800" strike="sngStrike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D296F3D-3646-4FED-9E9A-57B06BBEDF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089" y="1247391"/>
            <a:ext cx="415327" cy="322489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DFBEE18-89AB-4C2F-8B0D-F09F07624BAA}"/>
              </a:ext>
            </a:extLst>
          </p:cNvPr>
          <p:cNvCxnSpPr/>
          <p:nvPr/>
        </p:nvCxnSpPr>
        <p:spPr>
          <a:xfrm flipV="1">
            <a:off x="3848265" y="1348071"/>
            <a:ext cx="1057562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5CBA353-76FC-422B-B7E6-3B9DB0FF9E69}"/>
              </a:ext>
            </a:extLst>
          </p:cNvPr>
          <p:cNvSpPr/>
          <p:nvPr/>
        </p:nvSpPr>
        <p:spPr>
          <a:xfrm flipV="1">
            <a:off x="3933369" y="1247391"/>
            <a:ext cx="1524000" cy="3224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88783EE-35BB-47B7-B0A6-DF099C468C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399" y="1249881"/>
            <a:ext cx="958801" cy="50414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B40F6D6-13C9-4F94-980D-6A4E3BD7C9C7}"/>
              </a:ext>
            </a:extLst>
          </p:cNvPr>
          <p:cNvSpPr txBox="1"/>
          <p:nvPr/>
        </p:nvSpPr>
        <p:spPr>
          <a:xfrm>
            <a:off x="7897844" y="1187648"/>
            <a:ext cx="1592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ATB </a:t>
            </a:r>
            <a:r>
              <a:rPr lang="en-US" dirty="0" err="1"/>
              <a:t>Califonria</a:t>
            </a:r>
            <a:r>
              <a:rPr lang="en-US" dirty="0"/>
              <a:t> </a:t>
            </a:r>
          </a:p>
          <a:p>
            <a:r>
              <a:rPr lang="en-US" dirty="0"/>
              <a:t>Backup: France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A0B034C-C03D-453F-AFA4-6C4801DEF563}"/>
              </a:ext>
            </a:extLst>
          </p:cNvPr>
          <p:cNvCxnSpPr>
            <a:endCxn id="56" idx="3"/>
          </p:cNvCxnSpPr>
          <p:nvPr/>
        </p:nvCxnSpPr>
        <p:spPr>
          <a:xfrm flipV="1">
            <a:off x="7402286" y="1501953"/>
            <a:ext cx="420914" cy="48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9BA99557-EF1D-4055-B690-5778444F1C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043" y="1647047"/>
            <a:ext cx="543206" cy="34920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A232E8C-6EB4-45A5-81A6-463023F2B682}"/>
              </a:ext>
            </a:extLst>
          </p:cNvPr>
          <p:cNvSpPr txBox="1"/>
          <p:nvPr/>
        </p:nvSpPr>
        <p:spPr>
          <a:xfrm>
            <a:off x="3100189" y="2065847"/>
            <a:ext cx="3236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PENTONG:PX:VHS:UNDER SIEGE</a:t>
            </a:r>
          </a:p>
          <a:p>
            <a:r>
              <a:rPr lang="en-US" dirty="0"/>
              <a:t>!HOCMEI:JEUSE:CHERIS:♥LACE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50E8277-975E-4987-8952-ED46FC134764}"/>
              </a:ext>
            </a:extLst>
          </p:cNvPr>
          <p:cNvCxnSpPr/>
          <p:nvPr/>
        </p:nvCxnSpPr>
        <p:spPr>
          <a:xfrm>
            <a:off x="1872343" y="5769459"/>
            <a:ext cx="942712" cy="326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B4B0B3B-DB6A-4F1B-8395-B14E0D385A19}"/>
              </a:ext>
            </a:extLst>
          </p:cNvPr>
          <p:cNvCxnSpPr/>
          <p:nvPr/>
        </p:nvCxnSpPr>
        <p:spPr>
          <a:xfrm>
            <a:off x="2859314" y="5880556"/>
            <a:ext cx="798286" cy="389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4C17A3F-6DD8-44F2-A957-14D6CB03B96D}"/>
              </a:ext>
            </a:extLst>
          </p:cNvPr>
          <p:cNvCxnSpPr/>
          <p:nvPr/>
        </p:nvCxnSpPr>
        <p:spPr>
          <a:xfrm flipV="1">
            <a:off x="420880" y="5441598"/>
            <a:ext cx="11016377" cy="49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44F2E518-6347-41B1-B20E-0D88F4C274C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248" y="3650898"/>
            <a:ext cx="1032501" cy="54873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363D09CC-2A11-4062-B465-222807DABF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117" y="3679808"/>
            <a:ext cx="853594" cy="548739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449C4F8-A5C4-44AA-B72C-114A0DE5F998}"/>
              </a:ext>
            </a:extLst>
          </p:cNvPr>
          <p:cNvSpPr txBox="1"/>
          <p:nvPr/>
        </p:nvSpPr>
        <p:spPr>
          <a:xfrm>
            <a:off x="6729160" y="3298473"/>
            <a:ext cx="56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Elke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6212923-1B4A-4788-8A81-CA28CBB6C0F2}"/>
              </a:ext>
            </a:extLst>
          </p:cNvPr>
          <p:cNvSpPr txBox="1"/>
          <p:nvPr/>
        </p:nvSpPr>
        <p:spPr>
          <a:xfrm>
            <a:off x="7586340" y="3268456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Viola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001A670-5571-457B-9EF4-185D2E22C1D9}"/>
              </a:ext>
            </a:extLst>
          </p:cNvPr>
          <p:cNvSpPr txBox="1"/>
          <p:nvPr/>
        </p:nvSpPr>
        <p:spPr>
          <a:xfrm>
            <a:off x="6353072" y="310535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!Viola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36A910D3-DA75-4E9E-8DDD-518B25663AD4}"/>
              </a:ext>
            </a:extLst>
          </p:cNvPr>
          <p:cNvCxnSpPr/>
          <p:nvPr/>
        </p:nvCxnSpPr>
        <p:spPr>
          <a:xfrm>
            <a:off x="6492248" y="3268456"/>
            <a:ext cx="2521123" cy="960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49430AF-48B5-44A1-8C12-26D70437C064}"/>
              </a:ext>
            </a:extLst>
          </p:cNvPr>
          <p:cNvCxnSpPr/>
          <p:nvPr/>
        </p:nvCxnSpPr>
        <p:spPr>
          <a:xfrm flipV="1">
            <a:off x="6379917" y="3262288"/>
            <a:ext cx="1860769" cy="888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4636FB8-9523-4860-83C4-3F35EC28311B}"/>
              </a:ext>
            </a:extLst>
          </p:cNvPr>
          <p:cNvSpPr/>
          <p:nvPr/>
        </p:nvSpPr>
        <p:spPr>
          <a:xfrm flipV="1">
            <a:off x="6403930" y="3185308"/>
            <a:ext cx="2143125" cy="12235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1CF3296-BC97-4BBA-8C92-17121C52D5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71" y="1663940"/>
            <a:ext cx="876300" cy="876300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8E036BE-7F60-45A6-B11F-608FC05BA97C}"/>
              </a:ext>
            </a:extLst>
          </p:cNvPr>
          <p:cNvCxnSpPr/>
          <p:nvPr/>
        </p:nvCxnSpPr>
        <p:spPr>
          <a:xfrm>
            <a:off x="1525728" y="1717403"/>
            <a:ext cx="1351572" cy="822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A0DB71E-78B6-40BA-96F1-53C168A06D52}"/>
              </a:ext>
            </a:extLst>
          </p:cNvPr>
          <p:cNvSpPr/>
          <p:nvPr/>
        </p:nvSpPr>
        <p:spPr>
          <a:xfrm flipV="1">
            <a:off x="1787470" y="1663939"/>
            <a:ext cx="949545" cy="8923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82866E7-E48F-4827-A68A-69632316383A}"/>
              </a:ext>
            </a:extLst>
          </p:cNvPr>
          <p:cNvCxnSpPr/>
          <p:nvPr/>
        </p:nvCxnSpPr>
        <p:spPr>
          <a:xfrm flipV="1">
            <a:off x="2249213" y="1717403"/>
            <a:ext cx="497443" cy="596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CC0984B2-3E5B-4EA6-B7F9-F8D6F86E7D23}"/>
              </a:ext>
            </a:extLst>
          </p:cNvPr>
          <p:cNvCxnSpPr/>
          <p:nvPr/>
        </p:nvCxnSpPr>
        <p:spPr>
          <a:xfrm>
            <a:off x="2629106" y="2216092"/>
            <a:ext cx="3044683" cy="19343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B87542DD-B87E-4AC1-8700-3C15604CFB01}"/>
              </a:ext>
            </a:extLst>
          </p:cNvPr>
          <p:cNvCxnSpPr/>
          <p:nvPr/>
        </p:nvCxnSpPr>
        <p:spPr>
          <a:xfrm flipH="1">
            <a:off x="5826189" y="3925229"/>
            <a:ext cx="2171906" cy="3775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459AFC3-C6CD-48DC-A61C-09AF86F78A8D}"/>
              </a:ext>
            </a:extLst>
          </p:cNvPr>
          <p:cNvSpPr/>
          <p:nvPr/>
        </p:nvSpPr>
        <p:spPr>
          <a:xfrm>
            <a:off x="7823200" y="3556000"/>
            <a:ext cx="645091" cy="3692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Auschwitz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A61140D-D5ED-4402-8B59-16FA04652570}"/>
              </a:ext>
            </a:extLst>
          </p:cNvPr>
          <p:cNvSpPr txBox="1"/>
          <p:nvPr/>
        </p:nvSpPr>
        <p:spPr>
          <a:xfrm>
            <a:off x="8907168" y="3723073"/>
            <a:ext cx="3367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Gov. </a:t>
            </a:r>
            <a:r>
              <a:rPr lang="en-US" dirty="0" err="1"/>
              <a:t>Swch</a:t>
            </a:r>
            <a:r>
              <a:rPr lang="en-US" dirty="0"/>
              <a:t>(</a:t>
            </a:r>
            <a:r>
              <a:rPr lang="en-US" dirty="0" err="1"/>
              <a:t>twis</a:t>
            </a:r>
            <a:r>
              <a:rPr lang="en-US" dirty="0"/>
              <a:t> </a:t>
            </a:r>
            <a:r>
              <a:rPr lang="en-US" dirty="0" err="1"/>
              <a:t>wolfgang:woflgan</a:t>
            </a:r>
            <a:r>
              <a:rPr lang="en-US" dirty="0"/>
              <a:t>)</a:t>
            </a:r>
          </a:p>
          <a:p>
            <a:r>
              <a:rPr lang="en-US" dirty="0"/>
              <a:t>  	</a:t>
            </a:r>
            <a:r>
              <a:rPr lang="en-US" dirty="0" err="1"/>
              <a:t>twisn</a:t>
            </a:r>
            <a:r>
              <a:rPr lang="en-US" dirty="0"/>
              <a:t>: viola </a:t>
            </a:r>
            <a:r>
              <a:rPr lang="en-US" dirty="0" err="1"/>
              <a:t>vioal</a:t>
            </a:r>
            <a:endParaRPr lang="en-US" dirty="0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84AB6C6-6D58-4FC6-BA41-C91F6148EB77}"/>
              </a:ext>
            </a:extLst>
          </p:cNvPr>
          <p:cNvCxnSpPr/>
          <p:nvPr/>
        </p:nvCxnSpPr>
        <p:spPr>
          <a:xfrm>
            <a:off x="10131888" y="3445146"/>
            <a:ext cx="550701" cy="1238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B5ED021-FD61-45C1-B01A-DC21C3DF2AA2}"/>
              </a:ext>
            </a:extLst>
          </p:cNvPr>
          <p:cNvCxnSpPr/>
          <p:nvPr/>
        </p:nvCxnSpPr>
        <p:spPr>
          <a:xfrm>
            <a:off x="11265689" y="3143734"/>
            <a:ext cx="699273" cy="1496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7AA2B661-C2C9-4523-807E-AF853F8E06D5}"/>
              </a:ext>
            </a:extLst>
          </p:cNvPr>
          <p:cNvSpPr/>
          <p:nvPr/>
        </p:nvSpPr>
        <p:spPr>
          <a:xfrm flipV="1">
            <a:off x="9960662" y="3452369"/>
            <a:ext cx="2143125" cy="12235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97AF239A-1FF6-47E6-9A3F-5F48EE5ABD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054" y="3496387"/>
            <a:ext cx="550702" cy="879045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0DF7895F-BE71-4A59-95BA-3AB3A48869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508" y="1546413"/>
            <a:ext cx="1326333" cy="671561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6DA2848C-33D3-4D54-AC14-F789E9A095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486" y="3517951"/>
            <a:ext cx="550702" cy="879045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5787FEC3-7C1F-49FC-92D3-7DF3003382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725" y="1521055"/>
            <a:ext cx="861775" cy="646331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C5137682-2070-4DD8-AAB2-88D24E9818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525" y="1537148"/>
            <a:ext cx="1020270" cy="678944"/>
          </a:xfrm>
          <a:prstGeom prst="rect">
            <a:avLst/>
          </a:prstGeom>
        </p:spPr>
      </p:pic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B9352383-78CC-4A15-ADC0-06635E6DF71F}"/>
              </a:ext>
            </a:extLst>
          </p:cNvPr>
          <p:cNvCxnSpPr/>
          <p:nvPr/>
        </p:nvCxnSpPr>
        <p:spPr>
          <a:xfrm flipV="1">
            <a:off x="8115559" y="1627523"/>
            <a:ext cx="4311483" cy="396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Rectangle 188">
            <a:extLst>
              <a:ext uri="{FF2B5EF4-FFF2-40B4-BE49-F238E27FC236}">
                <a16:creationId xmlns:a16="http://schemas.microsoft.com/office/drawing/2014/main" id="{B5C1C5FF-347A-4C03-A4D6-9883F889A514}"/>
              </a:ext>
            </a:extLst>
          </p:cNvPr>
          <p:cNvSpPr/>
          <p:nvPr/>
        </p:nvSpPr>
        <p:spPr>
          <a:xfrm flipV="1">
            <a:off x="8658583" y="1456341"/>
            <a:ext cx="3403212" cy="8784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CC923203-CCB5-464B-BAB4-EFD50B5DCCD9}"/>
              </a:ext>
            </a:extLst>
          </p:cNvPr>
          <p:cNvCxnSpPr/>
          <p:nvPr/>
        </p:nvCxnSpPr>
        <p:spPr>
          <a:xfrm flipV="1">
            <a:off x="7998095" y="1501953"/>
            <a:ext cx="658630" cy="48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78820C9-92A3-4CFB-A65B-24BD50440FAA}"/>
              </a:ext>
            </a:extLst>
          </p:cNvPr>
          <p:cNvCxnSpPr/>
          <p:nvPr/>
        </p:nvCxnSpPr>
        <p:spPr>
          <a:xfrm flipV="1">
            <a:off x="7586340" y="1178414"/>
            <a:ext cx="108305" cy="732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Picture 177">
            <a:extLst>
              <a:ext uri="{FF2B5EF4-FFF2-40B4-BE49-F238E27FC236}">
                <a16:creationId xmlns:a16="http://schemas.microsoft.com/office/drawing/2014/main" id="{4A0E776C-8458-44B4-B982-58AAABF0C0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032" y="1579133"/>
            <a:ext cx="423867" cy="636959"/>
          </a:xfrm>
          <a:prstGeom prst="rect">
            <a:avLst/>
          </a:prstGeom>
        </p:spPr>
      </p:pic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92433D60-A76F-49A0-9503-E3F17B25A46E}"/>
              </a:ext>
            </a:extLst>
          </p:cNvPr>
          <p:cNvCxnSpPr/>
          <p:nvPr/>
        </p:nvCxnSpPr>
        <p:spPr>
          <a:xfrm flipV="1">
            <a:off x="10543762" y="1456341"/>
            <a:ext cx="383079" cy="85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>
            <a:extLst>
              <a:ext uri="{FF2B5EF4-FFF2-40B4-BE49-F238E27FC236}">
                <a16:creationId xmlns:a16="http://schemas.microsoft.com/office/drawing/2014/main" id="{AFE53818-6220-41CE-A0EB-FDD4A2380DB1}"/>
              </a:ext>
            </a:extLst>
          </p:cNvPr>
          <p:cNvSpPr/>
          <p:nvPr/>
        </p:nvSpPr>
        <p:spPr>
          <a:xfrm flipV="1">
            <a:off x="10543761" y="1586356"/>
            <a:ext cx="772095" cy="7000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9" name="Picture 198">
            <a:extLst>
              <a:ext uri="{FF2B5EF4-FFF2-40B4-BE49-F238E27FC236}">
                <a16:creationId xmlns:a16="http://schemas.microsoft.com/office/drawing/2014/main" id="{16978DFA-EE12-4A99-A22E-3D09C33ECE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30" y="3245717"/>
            <a:ext cx="2952750" cy="1552575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F7AEDA00-6E12-4CA4-A742-5B4BED8780D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44" y="2448755"/>
            <a:ext cx="1060789" cy="679509"/>
          </a:xfrm>
          <a:prstGeom prst="rect">
            <a:avLst/>
          </a:prstGeom>
        </p:spPr>
      </p:pic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514BE6F-9C76-43E5-86E6-27676F966E82}"/>
              </a:ext>
            </a:extLst>
          </p:cNvPr>
          <p:cNvCxnSpPr/>
          <p:nvPr/>
        </p:nvCxnSpPr>
        <p:spPr>
          <a:xfrm flipV="1">
            <a:off x="420880" y="3298473"/>
            <a:ext cx="2797236" cy="1650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EA9DFCB4-0D18-42FB-B83E-7F0143202A5F}"/>
              </a:ext>
            </a:extLst>
          </p:cNvPr>
          <p:cNvCxnSpPr/>
          <p:nvPr/>
        </p:nvCxnSpPr>
        <p:spPr>
          <a:xfrm flipH="1" flipV="1">
            <a:off x="589226" y="2553224"/>
            <a:ext cx="1703914" cy="4401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C47E5F2-7E0D-4030-9E01-CF06024F36FD}"/>
              </a:ext>
            </a:extLst>
          </p:cNvPr>
          <p:cNvSpPr/>
          <p:nvPr/>
        </p:nvSpPr>
        <p:spPr>
          <a:xfrm flipV="1">
            <a:off x="430239" y="5559133"/>
            <a:ext cx="11534723" cy="12235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DDFC4501-96D3-4C67-8C25-24D650E9B8C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001" y="4500029"/>
            <a:ext cx="876300" cy="876300"/>
          </a:xfrm>
          <a:prstGeom prst="rect">
            <a:avLst/>
          </a:prstGeom>
        </p:spPr>
      </p:pic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52C78E1E-0227-4040-A85D-92A692FE1019}"/>
              </a:ext>
            </a:extLst>
          </p:cNvPr>
          <p:cNvCxnSpPr/>
          <p:nvPr/>
        </p:nvCxnSpPr>
        <p:spPr>
          <a:xfrm flipH="1">
            <a:off x="6303723" y="4469504"/>
            <a:ext cx="1449086" cy="8907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4366D390-2D29-4AA3-A396-A78545538623}"/>
              </a:ext>
            </a:extLst>
          </p:cNvPr>
          <p:cNvCxnSpPr>
            <a:stCxn id="210" idx="0"/>
          </p:cNvCxnSpPr>
          <p:nvPr/>
        </p:nvCxnSpPr>
        <p:spPr>
          <a:xfrm flipH="1">
            <a:off x="6456123" y="4500029"/>
            <a:ext cx="416028" cy="10126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ectangle 214">
            <a:extLst>
              <a:ext uri="{FF2B5EF4-FFF2-40B4-BE49-F238E27FC236}">
                <a16:creationId xmlns:a16="http://schemas.microsoft.com/office/drawing/2014/main" id="{ADF032B5-69B4-47CD-89D0-58049CF652DE}"/>
              </a:ext>
            </a:extLst>
          </p:cNvPr>
          <p:cNvSpPr/>
          <p:nvPr/>
        </p:nvSpPr>
        <p:spPr>
          <a:xfrm flipV="1">
            <a:off x="6453186" y="4526917"/>
            <a:ext cx="2143125" cy="8907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F2AEF9AF-47CB-4C19-BF51-D4DA0389BF50}"/>
              </a:ext>
            </a:extLst>
          </p:cNvPr>
          <p:cNvSpPr/>
          <p:nvPr/>
        </p:nvSpPr>
        <p:spPr>
          <a:xfrm flipV="1">
            <a:off x="772444" y="3255580"/>
            <a:ext cx="5396574" cy="22271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F2043A26-932C-4B29-8E6D-70CB82103AD1}"/>
              </a:ext>
            </a:extLst>
          </p:cNvPr>
          <p:cNvSpPr/>
          <p:nvPr/>
        </p:nvSpPr>
        <p:spPr>
          <a:xfrm flipV="1">
            <a:off x="8732868" y="3133164"/>
            <a:ext cx="3403212" cy="22271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5F0BB232-9E94-4B93-8BAB-1684AE6A64A5}"/>
              </a:ext>
            </a:extLst>
          </p:cNvPr>
          <p:cNvCxnSpPr/>
          <p:nvPr/>
        </p:nvCxnSpPr>
        <p:spPr>
          <a:xfrm flipH="1" flipV="1">
            <a:off x="6096000" y="1348071"/>
            <a:ext cx="207723" cy="814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Rectangle 220">
            <a:extLst>
              <a:ext uri="{FF2B5EF4-FFF2-40B4-BE49-F238E27FC236}">
                <a16:creationId xmlns:a16="http://schemas.microsoft.com/office/drawing/2014/main" id="{368C5326-0BCA-4F53-A295-DFE4F896B71E}"/>
              </a:ext>
            </a:extLst>
          </p:cNvPr>
          <p:cNvSpPr/>
          <p:nvPr/>
        </p:nvSpPr>
        <p:spPr>
          <a:xfrm flipV="1">
            <a:off x="787860" y="830299"/>
            <a:ext cx="11330651" cy="22271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1DBDEB49-BEFD-460E-962E-DE3042592C92}"/>
              </a:ext>
            </a:extLst>
          </p:cNvPr>
          <p:cNvSpPr/>
          <p:nvPr/>
        </p:nvSpPr>
        <p:spPr>
          <a:xfrm flipV="1">
            <a:off x="-14795" y="677702"/>
            <a:ext cx="12289808" cy="61050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4" name="Picture 223">
            <a:extLst>
              <a:ext uri="{FF2B5EF4-FFF2-40B4-BE49-F238E27FC236}">
                <a16:creationId xmlns:a16="http://schemas.microsoft.com/office/drawing/2014/main" id="{910569B2-D4EB-48DD-9CA2-A21AF5F0DC0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025" y="2562225"/>
            <a:ext cx="2647950" cy="173355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2BA916D5-BD10-4F2C-A24B-107A9EFF51D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74623" y="4424775"/>
            <a:ext cx="2586488" cy="1046839"/>
          </a:xfrm>
          <a:prstGeom prst="rect">
            <a:avLst/>
          </a:prstGeom>
        </p:spPr>
      </p:pic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5FD1D2A3-CF48-4206-A0CF-3F210867B849}"/>
              </a:ext>
            </a:extLst>
          </p:cNvPr>
          <p:cNvCxnSpPr/>
          <p:nvPr/>
        </p:nvCxnSpPr>
        <p:spPr>
          <a:xfrm flipV="1">
            <a:off x="5209400" y="2678560"/>
            <a:ext cx="2100901" cy="2716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Picture 229">
            <a:extLst>
              <a:ext uri="{FF2B5EF4-FFF2-40B4-BE49-F238E27FC236}">
                <a16:creationId xmlns:a16="http://schemas.microsoft.com/office/drawing/2014/main" id="{A0BAEA71-A12D-47C5-B7FE-13F4220D4D1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709" y="2643447"/>
            <a:ext cx="1498609" cy="1638014"/>
          </a:xfrm>
          <a:prstGeom prst="rect">
            <a:avLst/>
          </a:prstGeom>
        </p:spPr>
      </p:pic>
      <p:cxnSp>
        <p:nvCxnSpPr>
          <p:cNvPr id="232" name="Straight Arrow Connector 231">
            <a:extLst>
              <a:ext uri="{FF2B5EF4-FFF2-40B4-BE49-F238E27FC236}">
                <a16:creationId xmlns:a16="http://schemas.microsoft.com/office/drawing/2014/main" id="{9962C42E-0550-4CAB-B726-5B8876845EC7}"/>
              </a:ext>
            </a:extLst>
          </p:cNvPr>
          <p:cNvCxnSpPr/>
          <p:nvPr/>
        </p:nvCxnSpPr>
        <p:spPr>
          <a:xfrm flipH="1">
            <a:off x="8363349" y="2990084"/>
            <a:ext cx="1943843" cy="39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39A744DC-0A68-4E34-8142-9D14CFA846F6}"/>
              </a:ext>
            </a:extLst>
          </p:cNvPr>
          <p:cNvCxnSpPr/>
          <p:nvPr/>
        </p:nvCxnSpPr>
        <p:spPr>
          <a:xfrm>
            <a:off x="7096356" y="3206230"/>
            <a:ext cx="1058896" cy="222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8BD41164-C158-4FB2-B573-65E04843BC51}"/>
              </a:ext>
            </a:extLst>
          </p:cNvPr>
          <p:cNvCxnSpPr/>
          <p:nvPr/>
        </p:nvCxnSpPr>
        <p:spPr>
          <a:xfrm flipH="1" flipV="1">
            <a:off x="6199861" y="3105354"/>
            <a:ext cx="2090499" cy="251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7" name="Picture 236">
            <a:extLst>
              <a:ext uri="{FF2B5EF4-FFF2-40B4-BE49-F238E27FC236}">
                <a16:creationId xmlns:a16="http://schemas.microsoft.com/office/drawing/2014/main" id="{FC8A236F-AFC2-4208-AB1B-6B24628382F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3591" y="2611059"/>
            <a:ext cx="4211912" cy="2684293"/>
          </a:xfrm>
          <a:prstGeom prst="rect">
            <a:avLst/>
          </a:prstGeom>
        </p:spPr>
      </p:pic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B942E231-D853-4F7E-9440-37C78B38AEAA}"/>
              </a:ext>
            </a:extLst>
          </p:cNvPr>
          <p:cNvCxnSpPr/>
          <p:nvPr/>
        </p:nvCxnSpPr>
        <p:spPr>
          <a:xfrm>
            <a:off x="304800" y="2540240"/>
            <a:ext cx="4904600" cy="29263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9BE8E923-8302-4002-9585-0C6C73931D25}"/>
              </a:ext>
            </a:extLst>
          </p:cNvPr>
          <p:cNvCxnSpPr/>
          <p:nvPr/>
        </p:nvCxnSpPr>
        <p:spPr>
          <a:xfrm>
            <a:off x="3970168" y="2387151"/>
            <a:ext cx="4904600" cy="29263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>
            <a:extLst>
              <a:ext uri="{FF2B5EF4-FFF2-40B4-BE49-F238E27FC236}">
                <a16:creationId xmlns:a16="http://schemas.microsoft.com/office/drawing/2014/main" id="{9B995CF3-8566-4F96-A6A3-10711D7E9AF2}"/>
              </a:ext>
            </a:extLst>
          </p:cNvPr>
          <p:cNvSpPr/>
          <p:nvPr/>
        </p:nvSpPr>
        <p:spPr>
          <a:xfrm flipV="1">
            <a:off x="308328" y="2586192"/>
            <a:ext cx="11898809" cy="30554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DBD6EBFA-746B-4A8E-8A68-1F16EACC11FF}"/>
              </a:ext>
            </a:extLst>
          </p:cNvPr>
          <p:cNvCxnSpPr/>
          <p:nvPr/>
        </p:nvCxnSpPr>
        <p:spPr>
          <a:xfrm flipV="1">
            <a:off x="5209400" y="2611059"/>
            <a:ext cx="2945852" cy="1314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CE6E2145-5D4F-489C-9ACD-987C9B4C6B4C}"/>
              </a:ext>
            </a:extLst>
          </p:cNvPr>
          <p:cNvCxnSpPr/>
          <p:nvPr/>
        </p:nvCxnSpPr>
        <p:spPr>
          <a:xfrm flipV="1">
            <a:off x="9611747" y="2448755"/>
            <a:ext cx="2580253" cy="1274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3A8C7D1C-E103-4C96-A94C-76D9521F998A}"/>
              </a:ext>
            </a:extLst>
          </p:cNvPr>
          <p:cNvCxnSpPr/>
          <p:nvPr/>
        </p:nvCxnSpPr>
        <p:spPr>
          <a:xfrm flipV="1">
            <a:off x="1265646" y="3245717"/>
            <a:ext cx="3006196" cy="1394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8" name="Picture 227">
            <a:extLst>
              <a:ext uri="{FF2B5EF4-FFF2-40B4-BE49-F238E27FC236}">
                <a16:creationId xmlns:a16="http://schemas.microsoft.com/office/drawing/2014/main" id="{B8DC19AF-1815-44BA-92D4-FE98368EE20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0800000">
            <a:off x="7527516" y="2622229"/>
            <a:ext cx="1671667" cy="1766802"/>
          </a:xfrm>
          <a:prstGeom prst="rect">
            <a:avLst/>
          </a:prstGeom>
        </p:spPr>
      </p:pic>
      <p:sp>
        <p:nvSpPr>
          <p:cNvPr id="249" name="Title 248">
            <a:extLst>
              <a:ext uri="{FF2B5EF4-FFF2-40B4-BE49-F238E27FC236}">
                <a16:creationId xmlns:a16="http://schemas.microsoft.com/office/drawing/2014/main" id="{14A1D6B9-DCDD-42FC-AB8E-94D99157D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6570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G(CHECKPON CHARLIE</a:t>
            </a:r>
            <a:r>
              <a:rPr lang="en-US" strike="sngStrike" dirty="0"/>
              <a:t>(</a:t>
            </a:r>
            <a:r>
              <a:rPr lang="en-US" strike="sngStrike" dirty="0" err="1"/>
              <a:t>anglea</a:t>
            </a:r>
            <a:r>
              <a:rPr lang="en-US" dirty="0"/>
              <a:t>).HOMCIDE:LUX:CPVA Olympics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0282698A-A2E5-48C1-BE06-8ABC5FCE0926}"/>
              </a:ext>
            </a:extLst>
          </p:cNvPr>
          <p:cNvSpPr txBox="1"/>
          <p:nvPr/>
        </p:nvSpPr>
        <p:spPr>
          <a:xfrm>
            <a:off x="19050" y="9273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</a:t>
            </a:r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96C179E9-F398-43FF-B671-123BF306D9F8}"/>
              </a:ext>
            </a:extLst>
          </p:cNvPr>
          <p:cNvSpPr/>
          <p:nvPr/>
        </p:nvSpPr>
        <p:spPr>
          <a:xfrm>
            <a:off x="10407238" y="830299"/>
            <a:ext cx="1902037" cy="648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ATOMPHYSICS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42BD3D5C-D43E-4A51-AF8B-DBEF20A98E5C}"/>
              </a:ext>
            </a:extLst>
          </p:cNvPr>
          <p:cNvSpPr txBox="1"/>
          <p:nvPr/>
        </p:nvSpPr>
        <p:spPr>
          <a:xfrm>
            <a:off x="11375733" y="871038"/>
            <a:ext cx="9573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Otto-Hann-Strasse</a:t>
            </a:r>
          </a:p>
        </p:txBody>
      </p:sp>
    </p:spTree>
    <p:extLst>
      <p:ext uri="{BB962C8B-B14F-4D97-AF65-F5344CB8AC3E}">
        <p14:creationId xmlns:p14="http://schemas.microsoft.com/office/powerpoint/2010/main" val="466993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63477C65-A156-43C4-8CA2-EF5A36AC6FE4}"/>
              </a:ext>
            </a:extLst>
          </p:cNvPr>
          <p:cNvSpPr txBox="1"/>
          <p:nvPr/>
        </p:nvSpPr>
        <p:spPr>
          <a:xfrm>
            <a:off x="6423288" y="5987797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“Valley View”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DDC197-AAA1-48DA-88B7-254EB6295AD3}"/>
              </a:ext>
            </a:extLst>
          </p:cNvPr>
          <p:cNvSpPr/>
          <p:nvPr/>
        </p:nvSpPr>
        <p:spPr>
          <a:xfrm>
            <a:off x="-14173" y="11204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D23FD4-AA5B-4ADE-959C-326726BACB7E}"/>
              </a:ext>
            </a:extLst>
          </p:cNvPr>
          <p:cNvSpPr/>
          <p:nvPr/>
        </p:nvSpPr>
        <p:spPr>
          <a:xfrm>
            <a:off x="-29030" y="52350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7FDA2-04F0-4E7C-BDA9-AF13CAA8502E}"/>
              </a:ext>
            </a:extLst>
          </p:cNvPr>
          <p:cNvSpPr/>
          <p:nvPr/>
        </p:nvSpPr>
        <p:spPr>
          <a:xfrm>
            <a:off x="201416" y="1279990"/>
            <a:ext cx="901700" cy="444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19CDDF57-7D1F-4A82-ACFC-45900D644CC7}"/>
              </a:ext>
            </a:extLst>
          </p:cNvPr>
          <p:cNvSpPr/>
          <p:nvPr/>
        </p:nvSpPr>
        <p:spPr>
          <a:xfrm flipV="1">
            <a:off x="195965" y="1275925"/>
            <a:ext cx="901700" cy="31428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770D36-D27A-4F1D-A8B7-B8813125F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050" y="998759"/>
            <a:ext cx="2857500" cy="1600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60F919-B920-4AC4-8C0E-38F77C958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161" y="998759"/>
            <a:ext cx="2743205" cy="16002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14CDA0-38C7-4095-8CE5-018E2D5327FE}"/>
              </a:ext>
            </a:extLst>
          </p:cNvPr>
          <p:cNvCxnSpPr/>
          <p:nvPr/>
        </p:nvCxnSpPr>
        <p:spPr>
          <a:xfrm flipH="1">
            <a:off x="4781550" y="998759"/>
            <a:ext cx="2969078" cy="1600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20400D-BCBB-4724-8CD2-6CB5110D4409}"/>
              </a:ext>
            </a:extLst>
          </p:cNvPr>
          <p:cNvCxnSpPr/>
          <p:nvPr/>
        </p:nvCxnSpPr>
        <p:spPr>
          <a:xfrm>
            <a:off x="5312228" y="998759"/>
            <a:ext cx="2032000" cy="16002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1A8F35C-0D9C-409E-A2D3-524D92200FE8}"/>
              </a:ext>
            </a:extLst>
          </p:cNvPr>
          <p:cNvSpPr/>
          <p:nvPr/>
        </p:nvSpPr>
        <p:spPr>
          <a:xfrm flipV="1">
            <a:off x="4854160" y="1001149"/>
            <a:ext cx="2743205" cy="15978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C4CE2F-E728-4B02-9BA8-F6A5344A9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861" y="925491"/>
            <a:ext cx="1865379" cy="167346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B6B9B01-7B4A-4BF7-97BB-0DEF1507C355}"/>
              </a:ext>
            </a:extLst>
          </p:cNvPr>
          <p:cNvCxnSpPr/>
          <p:nvPr/>
        </p:nvCxnSpPr>
        <p:spPr>
          <a:xfrm>
            <a:off x="7982861" y="2423886"/>
            <a:ext cx="153851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8D78CFB-10C0-46F5-984B-7C9F8B7EDF23}"/>
              </a:ext>
            </a:extLst>
          </p:cNvPr>
          <p:cNvCxnSpPr/>
          <p:nvPr/>
        </p:nvCxnSpPr>
        <p:spPr>
          <a:xfrm>
            <a:off x="8483604" y="2540901"/>
            <a:ext cx="153851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2CB863FA-9372-44FB-9FD4-7C705C21C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891" y="998759"/>
            <a:ext cx="1645823" cy="17015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0AE1370-FDEB-40A9-AEB7-0D6FBFE9B49E}"/>
              </a:ext>
            </a:extLst>
          </p:cNvPr>
          <p:cNvSpPr txBox="1"/>
          <p:nvPr/>
        </p:nvSpPr>
        <p:spPr>
          <a:xfrm>
            <a:off x="5312228" y="2700350"/>
            <a:ext cx="711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Roth.damiler.ibm.bertelsman.aravato</a:t>
            </a:r>
            <a:r>
              <a:rPr lang="en-US" dirty="0"/>
              <a:t>.(</a:t>
            </a:r>
            <a:r>
              <a:rPr lang="en-US" b="1" dirty="0"/>
              <a:t>magnum</a:t>
            </a:r>
            <a:r>
              <a:rPr lang="en-US" dirty="0"/>
              <a:t>) </a:t>
            </a:r>
            <a:r>
              <a:rPr lang="en-US" dirty="0" err="1"/>
              <a:t>andereas</a:t>
            </a:r>
            <a:r>
              <a:rPr lang="en-US" dirty="0"/>
              <a:t> HOMCIDE:JEUS</a:t>
            </a:r>
          </a:p>
          <a:p>
            <a:r>
              <a:rPr lang="en-US" dirty="0"/>
              <a:t>				E(</a:t>
            </a:r>
            <a:r>
              <a:rPr lang="en-US" dirty="0" err="1"/>
              <a:t>dr,Zimmerman</a:t>
            </a:r>
            <a:r>
              <a:rPr lang="en-US" dirty="0"/>
              <a:t>; j2ee)HAMBURG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CA13827-DD45-4FD8-BBDB-F290F606BD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2885016"/>
            <a:ext cx="2581275" cy="17716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5B65475-3157-4229-BD08-254A59064A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026" y="3127625"/>
            <a:ext cx="992641" cy="523626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2E25787-AE5C-418E-BF61-8F9482217303}"/>
              </a:ext>
            </a:extLst>
          </p:cNvPr>
          <p:cNvCxnSpPr/>
          <p:nvPr/>
        </p:nvCxnSpPr>
        <p:spPr>
          <a:xfrm flipV="1">
            <a:off x="8941026" y="3127625"/>
            <a:ext cx="769031" cy="820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BD6CBD0-D96F-44B9-B8DD-1853A125063D}"/>
              </a:ext>
            </a:extLst>
          </p:cNvPr>
          <p:cNvSpPr/>
          <p:nvPr/>
        </p:nvSpPr>
        <p:spPr>
          <a:xfrm flipV="1">
            <a:off x="8915551" y="3029570"/>
            <a:ext cx="932690" cy="8202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2CA3CF-5E86-47DF-8A8F-7333458FE31E}"/>
              </a:ext>
            </a:extLst>
          </p:cNvPr>
          <p:cNvSpPr txBox="1"/>
          <p:nvPr/>
        </p:nvSpPr>
        <p:spPr>
          <a:xfrm>
            <a:off x="8606971" y="3947886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C89F283-F541-4AE2-9FF0-80C01F3C0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461" y="4132552"/>
            <a:ext cx="839206" cy="64579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E0145E0-BA11-4577-A0E9-118E105ECFAD}"/>
              </a:ext>
            </a:extLst>
          </p:cNvPr>
          <p:cNvSpPr/>
          <p:nvPr/>
        </p:nvSpPr>
        <p:spPr>
          <a:xfrm flipV="1">
            <a:off x="9094461" y="4048889"/>
            <a:ext cx="932690" cy="8202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AE0875-1835-4C92-BA3F-F284BD0E0824}"/>
              </a:ext>
            </a:extLst>
          </p:cNvPr>
          <p:cNvSpPr txBox="1"/>
          <p:nvPr/>
        </p:nvSpPr>
        <p:spPr>
          <a:xfrm>
            <a:off x="10037394" y="4217275"/>
            <a:ext cx="160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VIRIGNA.MARY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47F7F4C-C788-4AE7-8E94-5DEE676A1E9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600" y="4114502"/>
            <a:ext cx="644227" cy="472105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A0B01FA-B013-4D03-803E-08626B8270C2}"/>
              </a:ext>
            </a:extLst>
          </p:cNvPr>
          <p:cNvCxnSpPr/>
          <p:nvPr/>
        </p:nvCxnSpPr>
        <p:spPr>
          <a:xfrm>
            <a:off x="11408228" y="4048889"/>
            <a:ext cx="624114" cy="268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2DBC8C13-33C1-46E0-8F54-AC77FF04A0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696" y="3640932"/>
            <a:ext cx="922539" cy="61390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824D0AC-5A1A-4833-BC53-7288CDA34474}"/>
              </a:ext>
            </a:extLst>
          </p:cNvPr>
          <p:cNvCxnSpPr/>
          <p:nvPr/>
        </p:nvCxnSpPr>
        <p:spPr>
          <a:xfrm>
            <a:off x="10209891" y="3640932"/>
            <a:ext cx="1323709" cy="306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9A4D1C2-1C8B-460A-BB97-88149D051E19}"/>
              </a:ext>
            </a:extLst>
          </p:cNvPr>
          <p:cNvSpPr/>
          <p:nvPr/>
        </p:nvSpPr>
        <p:spPr>
          <a:xfrm flipV="1">
            <a:off x="10493075" y="3504065"/>
            <a:ext cx="1115890" cy="8202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923477F-7522-4FE2-B87C-580F37E192F2}"/>
              </a:ext>
            </a:extLst>
          </p:cNvPr>
          <p:cNvCxnSpPr/>
          <p:nvPr/>
        </p:nvCxnSpPr>
        <p:spPr>
          <a:xfrm flipV="1">
            <a:off x="10668000" y="3690257"/>
            <a:ext cx="537028" cy="358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AD36D1F-4952-4AE1-918F-D112CB000E1C}"/>
              </a:ext>
            </a:extLst>
          </p:cNvPr>
          <p:cNvSpPr txBox="1"/>
          <p:nvPr/>
        </p:nvSpPr>
        <p:spPr>
          <a:xfrm>
            <a:off x="956129" y="2528011"/>
            <a:ext cx="244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WWI:!HOMCIDE:KYSTAL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491DED3-9678-412F-A578-2EC171768341}"/>
              </a:ext>
            </a:extLst>
          </p:cNvPr>
          <p:cNvSpPr txBox="1"/>
          <p:nvPr/>
        </p:nvSpPr>
        <p:spPr>
          <a:xfrm>
            <a:off x="1008916" y="4165888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tootise</a:t>
            </a:r>
            <a:r>
              <a:rPr lang="en-US" sz="800" strike="sngStrike" dirty="0"/>
              <a:t>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08F3172-3A22-49BE-9FDC-76A9AF2AE658}"/>
              </a:ext>
            </a:extLst>
          </p:cNvPr>
          <p:cNvSpPr/>
          <p:nvPr/>
        </p:nvSpPr>
        <p:spPr>
          <a:xfrm flipV="1">
            <a:off x="5839964" y="3997211"/>
            <a:ext cx="6323006" cy="16480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9D427EA-3408-476E-AA10-1FE90D878A20}"/>
              </a:ext>
            </a:extLst>
          </p:cNvPr>
          <p:cNvSpPr txBox="1"/>
          <p:nvPr/>
        </p:nvSpPr>
        <p:spPr>
          <a:xfrm>
            <a:off x="1412854" y="2725004"/>
            <a:ext cx="7310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SUSPECT: </a:t>
            </a:r>
            <a:r>
              <a:rPr lang="en-US" dirty="0" err="1"/>
              <a:t>HOMCE:LUX:Gov</a:t>
            </a:r>
            <a:r>
              <a:rPr lang="en-US" dirty="0"/>
              <a:t>. </a:t>
            </a:r>
            <a:r>
              <a:rPr lang="en-US" dirty="0" err="1"/>
              <a:t>Schw</a:t>
            </a:r>
            <a:r>
              <a:rPr lang="en-US" dirty="0"/>
              <a:t>(</a:t>
            </a:r>
            <a:r>
              <a:rPr lang="en-US" dirty="0" err="1"/>
              <a:t>twins.majsski</a:t>
            </a:r>
            <a:r>
              <a:rPr lang="en-US" dirty="0"/>
              <a:t>)</a:t>
            </a:r>
          </a:p>
          <a:p>
            <a:r>
              <a:rPr lang="en-US" dirty="0"/>
              <a:t>				HOMC:MAYOR: </a:t>
            </a:r>
            <a:r>
              <a:rPr lang="en-US" dirty="0" err="1"/>
              <a:t>cristo</a:t>
            </a:r>
            <a:r>
              <a:rPr lang="en-US" dirty="0"/>
              <a:t> </a:t>
            </a:r>
            <a:r>
              <a:rPr lang="en-US" dirty="0" err="1"/>
              <a:t>flores</a:t>
            </a:r>
            <a:r>
              <a:rPr lang="en-US" dirty="0"/>
              <a:t> </a:t>
            </a:r>
            <a:r>
              <a:rPr lang="en-US" dirty="0" err="1"/>
              <a:t>gagneau</a:t>
            </a:r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8BA664D-9CE6-44FF-A100-436EB32102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16765" y="2930122"/>
            <a:ext cx="419048" cy="67619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144A03FB-4F86-4E85-869F-034420ED4F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813" y="3143660"/>
            <a:ext cx="634131" cy="47928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F4DD240E-3386-4B79-8DC2-D732657D2A3F}"/>
              </a:ext>
            </a:extLst>
          </p:cNvPr>
          <p:cNvSpPr/>
          <p:nvPr/>
        </p:nvSpPr>
        <p:spPr>
          <a:xfrm flipV="1">
            <a:off x="1566993" y="927754"/>
            <a:ext cx="10595977" cy="47175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1B7F6DE-D135-4EF0-BEBF-107648C6F46A}"/>
              </a:ext>
            </a:extLst>
          </p:cNvPr>
          <p:cNvCxnSpPr/>
          <p:nvPr/>
        </p:nvCxnSpPr>
        <p:spPr>
          <a:xfrm>
            <a:off x="482123" y="5747646"/>
            <a:ext cx="11680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DA77C51-8562-49DF-A690-8B34A50F1C91}"/>
              </a:ext>
            </a:extLst>
          </p:cNvPr>
          <p:cNvSpPr txBox="1"/>
          <p:nvPr/>
        </p:nvSpPr>
        <p:spPr>
          <a:xfrm>
            <a:off x="1566993" y="5797825"/>
            <a:ext cx="755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SQ.INT.HOMICIDE:KYRSTAL </a:t>
            </a:r>
            <a:r>
              <a:rPr lang="en-US" strike="sngStrike" dirty="0"/>
              <a:t>slanted driveway , </a:t>
            </a:r>
            <a:r>
              <a:rPr lang="en-US" strike="sngStrike" dirty="0" err="1"/>
              <a:t>haflway</a:t>
            </a:r>
            <a:r>
              <a:rPr lang="en-US" strike="sngStrike" dirty="0"/>
              <a:t> house; </a:t>
            </a:r>
            <a:r>
              <a:rPr lang="en-US" strike="sngStrike" dirty="0" err="1"/>
              <a:t>cused</a:t>
            </a:r>
            <a:r>
              <a:rPr lang="en-US" strike="sngStrike" dirty="0"/>
              <a:t> by </a:t>
            </a:r>
            <a:r>
              <a:rPr lang="en-US" strike="sngStrike" dirty="0" err="1"/>
              <a:t>damiler</a:t>
            </a:r>
            <a:endParaRPr lang="en-US" strike="sngStrike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8E18EF9-2206-4608-A4C5-DA6287CD36E8}"/>
              </a:ext>
            </a:extLst>
          </p:cNvPr>
          <p:cNvSpPr txBox="1"/>
          <p:nvPr/>
        </p:nvSpPr>
        <p:spPr>
          <a:xfrm>
            <a:off x="1566993" y="6334494"/>
            <a:ext cx="458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SQ.INT.1/4(RUSSIA).EUROPE.(INT).WAR   </a:t>
            </a:r>
            <a:r>
              <a:rPr lang="en-US" strike="sngStrike" dirty="0"/>
              <a:t>R.A.F 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DC10E8-6405-4DA8-B85F-A5DE46003BC9}"/>
              </a:ext>
            </a:extLst>
          </p:cNvPr>
          <p:cNvSpPr txBox="1"/>
          <p:nvPr/>
        </p:nvSpPr>
        <p:spPr>
          <a:xfrm>
            <a:off x="5235275" y="6196984"/>
            <a:ext cx="11753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Police </a:t>
            </a:r>
            <a:r>
              <a:rPr lang="en-US" sz="800" dirty="0" err="1"/>
              <a:t>Sirences</a:t>
            </a:r>
            <a:r>
              <a:rPr lang="en-US" sz="800" dirty="0"/>
              <a:t>: 6:56PM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08EE27-E6CA-438F-914F-985DF1A62DCB}"/>
              </a:ext>
            </a:extLst>
          </p:cNvPr>
          <p:cNvSpPr txBox="1"/>
          <p:nvPr/>
        </p:nvSpPr>
        <p:spPr>
          <a:xfrm>
            <a:off x="6410597" y="6519160"/>
            <a:ext cx="352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Avg.1.4.marx(Street Crime </a:t>
            </a:r>
            <a:r>
              <a:rPr lang="en-US" dirty="0" err="1"/>
              <a:t>Fighitng</a:t>
            </a:r>
            <a:r>
              <a:rPr lang="en-US" dirty="0"/>
              <a:t>)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06F67E3-F5B5-45C9-9784-FACA88570FD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648" y="6138411"/>
            <a:ext cx="428402" cy="702579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12A6B68-DA70-45AC-892D-5620F6A5A5CF}"/>
              </a:ext>
            </a:extLst>
          </p:cNvPr>
          <p:cNvCxnSpPr/>
          <p:nvPr/>
        </p:nvCxnSpPr>
        <p:spPr>
          <a:xfrm flipH="1">
            <a:off x="7344228" y="6304706"/>
            <a:ext cx="3323772" cy="536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DEE54B7B-E6C3-4968-87C8-ACF5F93EEE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304" y="6595137"/>
            <a:ext cx="293355" cy="293355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ED441D4-B57D-4825-9C15-018F28918425}"/>
              </a:ext>
            </a:extLst>
          </p:cNvPr>
          <p:cNvCxnSpPr/>
          <p:nvPr/>
        </p:nvCxnSpPr>
        <p:spPr>
          <a:xfrm flipH="1">
            <a:off x="7295053" y="6697036"/>
            <a:ext cx="25531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877073D-2E22-4BF4-81A2-69AD2EBFAB91}"/>
              </a:ext>
            </a:extLst>
          </p:cNvPr>
          <p:cNvCxnSpPr/>
          <p:nvPr/>
        </p:nvCxnSpPr>
        <p:spPr>
          <a:xfrm>
            <a:off x="9710057" y="6138411"/>
            <a:ext cx="783018" cy="456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867238C2-B035-4307-9F23-2A78C1C06329}"/>
              </a:ext>
            </a:extLst>
          </p:cNvPr>
          <p:cNvSpPr/>
          <p:nvPr/>
        </p:nvSpPr>
        <p:spPr>
          <a:xfrm>
            <a:off x="7295053" y="6292672"/>
            <a:ext cx="4867917" cy="56532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90F0229-3829-4210-BE20-6556EB383DA7}"/>
              </a:ext>
            </a:extLst>
          </p:cNvPr>
          <p:cNvSpPr txBox="1"/>
          <p:nvPr/>
        </p:nvSpPr>
        <p:spPr>
          <a:xfrm>
            <a:off x="8100205" y="6572848"/>
            <a:ext cx="4290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Joes and Isabell; luck </a:t>
            </a:r>
            <a:r>
              <a:rPr lang="en-US" sz="800" strike="sngStrike" dirty="0" err="1"/>
              <a:t>stricke</a:t>
            </a:r>
            <a:r>
              <a:rPr lang="en-US" sz="800" strike="sngStrike" dirty="0"/>
              <a:t>;  </a:t>
            </a:r>
            <a:r>
              <a:rPr lang="en-US" dirty="0"/>
              <a:t>HOMCE:IS-A-Bell(</a:t>
            </a:r>
            <a:r>
              <a:rPr lang="en-US" strike="sngStrike" dirty="0"/>
              <a:t>soviet union)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B1E7FAA0-9692-4FA7-9808-F7BAFA7E010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965" y="6088833"/>
            <a:ext cx="392372" cy="597182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E7E8CCB-717A-4E72-A55A-A1007EABC95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779" y="6078045"/>
            <a:ext cx="401417" cy="618759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BD7E78C1-F764-4926-AE49-4177E008F50D}"/>
              </a:ext>
            </a:extLst>
          </p:cNvPr>
          <p:cNvSpPr/>
          <p:nvPr/>
        </p:nvSpPr>
        <p:spPr>
          <a:xfrm flipV="1">
            <a:off x="1605209" y="5849103"/>
            <a:ext cx="10595977" cy="9951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B50C3F92-080B-4AD4-BD2D-4F373B8696B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23" y="1366921"/>
            <a:ext cx="438630" cy="340712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7B12AAE9-C6CA-4E89-97F9-9A85285C1E4B}"/>
              </a:ext>
            </a:extLst>
          </p:cNvPr>
          <p:cNvSpPr/>
          <p:nvPr/>
        </p:nvSpPr>
        <p:spPr>
          <a:xfrm>
            <a:off x="0" y="664005"/>
            <a:ext cx="12230216" cy="211629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itle 95">
            <a:extLst>
              <a:ext uri="{FF2B5EF4-FFF2-40B4-BE49-F238E27FC236}">
                <a16:creationId xmlns:a16="http://schemas.microsoft.com/office/drawing/2014/main" id="{CFD9711E-F715-4502-BB99-E3E66CB09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7" y="618799"/>
            <a:ext cx="4397075" cy="425245"/>
          </a:xfrm>
        </p:spPr>
        <p:txBody>
          <a:bodyPr/>
          <a:lstStyle/>
          <a:p>
            <a:pPr rtl="0" eaLnBrk="1" latinLnBrk="0" hangingPunct="1"/>
            <a:r>
              <a:rPr lang="en-US" sz="1800" b="1" kern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FORT WORTH LIBRARY (Messages)</a:t>
            </a:r>
            <a:endParaRPr lang="en-US" dirty="0">
              <a:effectLst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4754F7-E67A-4410-B8F5-352F0F257805}"/>
              </a:ext>
            </a:extLst>
          </p:cNvPr>
          <p:cNvCxnSpPr/>
          <p:nvPr/>
        </p:nvCxnSpPr>
        <p:spPr>
          <a:xfrm flipV="1">
            <a:off x="2768958" y="6412428"/>
            <a:ext cx="1893194" cy="182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63176C2-D87A-4B36-A40C-E1FEF6D32D7E}"/>
              </a:ext>
            </a:extLst>
          </p:cNvPr>
          <p:cNvCxnSpPr/>
          <p:nvPr/>
        </p:nvCxnSpPr>
        <p:spPr>
          <a:xfrm flipV="1">
            <a:off x="5640946" y="6334494"/>
            <a:ext cx="296215" cy="260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C1F666-5B43-4673-847E-6007959AAD60}"/>
              </a:ext>
            </a:extLst>
          </p:cNvPr>
          <p:cNvCxnSpPr/>
          <p:nvPr/>
        </p:nvCxnSpPr>
        <p:spPr>
          <a:xfrm flipV="1">
            <a:off x="7018986" y="6595137"/>
            <a:ext cx="276067" cy="245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8FED8F-DAD4-4F54-B0A3-009DC8CD8F1F}"/>
              </a:ext>
            </a:extLst>
          </p:cNvPr>
          <p:cNvCxnSpPr/>
          <p:nvPr/>
        </p:nvCxnSpPr>
        <p:spPr>
          <a:xfrm flipV="1">
            <a:off x="10209891" y="6088833"/>
            <a:ext cx="203159" cy="203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DFC119C-141A-4A05-87D9-C664E8C78D88}"/>
              </a:ext>
            </a:extLst>
          </p:cNvPr>
          <p:cNvCxnSpPr/>
          <p:nvPr/>
        </p:nvCxnSpPr>
        <p:spPr>
          <a:xfrm>
            <a:off x="2601532" y="5950039"/>
            <a:ext cx="1339403" cy="128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18B1083-10DA-4150-BCAA-FC594F14A05A}"/>
              </a:ext>
            </a:extLst>
          </p:cNvPr>
          <p:cNvCxnSpPr/>
          <p:nvPr/>
        </p:nvCxnSpPr>
        <p:spPr>
          <a:xfrm flipV="1">
            <a:off x="2200275" y="5930246"/>
            <a:ext cx="83349" cy="14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F4002F2-1796-4A74-AB03-2EC58BFFFD92}"/>
              </a:ext>
            </a:extLst>
          </p:cNvPr>
          <p:cNvCxnSpPr/>
          <p:nvPr/>
        </p:nvCxnSpPr>
        <p:spPr>
          <a:xfrm>
            <a:off x="4314423" y="6014042"/>
            <a:ext cx="4687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278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BB3FC471-B67E-4DFA-B971-72AB25888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365" y="659234"/>
            <a:ext cx="1152381" cy="109523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DDC197-AAA1-48DA-88B7-254EB6295AD3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D23FD4-AA5B-4ADE-959C-326726BACB7E}"/>
              </a:ext>
            </a:extLst>
          </p:cNvPr>
          <p:cNvSpPr/>
          <p:nvPr/>
        </p:nvSpPr>
        <p:spPr>
          <a:xfrm>
            <a:off x="-29030" y="52350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27FDA2-04F0-4E7C-BDA9-AF13CAA8502E}"/>
              </a:ext>
            </a:extLst>
          </p:cNvPr>
          <p:cNvSpPr/>
          <p:nvPr/>
        </p:nvSpPr>
        <p:spPr>
          <a:xfrm>
            <a:off x="589928" y="1354359"/>
            <a:ext cx="901700" cy="444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19CDDF57-7D1F-4A82-ACFC-45900D644CC7}"/>
              </a:ext>
            </a:extLst>
          </p:cNvPr>
          <p:cNvSpPr/>
          <p:nvPr/>
        </p:nvSpPr>
        <p:spPr>
          <a:xfrm flipV="1">
            <a:off x="589929" y="1335287"/>
            <a:ext cx="901700" cy="31428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itle 59">
            <a:extLst>
              <a:ext uri="{FF2B5EF4-FFF2-40B4-BE49-F238E27FC236}">
                <a16:creationId xmlns:a16="http://schemas.microsoft.com/office/drawing/2014/main" id="{E0D4AD08-E715-4C79-BD61-C2744D262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126" y="730278"/>
            <a:ext cx="5761690" cy="369521"/>
          </a:xfrm>
        </p:spPr>
        <p:txBody>
          <a:bodyPr>
            <a:no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FORT WORTH LIBRARY (Messages)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1B7F6DE-D135-4EF0-BEBF-107648C6F46A}"/>
              </a:ext>
            </a:extLst>
          </p:cNvPr>
          <p:cNvCxnSpPr/>
          <p:nvPr/>
        </p:nvCxnSpPr>
        <p:spPr>
          <a:xfrm>
            <a:off x="482123" y="5747646"/>
            <a:ext cx="11680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DA77C51-8562-49DF-A690-8B34A50F1C91}"/>
              </a:ext>
            </a:extLst>
          </p:cNvPr>
          <p:cNvSpPr txBox="1"/>
          <p:nvPr/>
        </p:nvSpPr>
        <p:spPr>
          <a:xfrm>
            <a:off x="1566993" y="5797825"/>
            <a:ext cx="755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SQ.INT.HOMICIDE:KYRSTAL </a:t>
            </a:r>
            <a:r>
              <a:rPr lang="en-US" strike="sngStrike" dirty="0"/>
              <a:t>slanted driveway , </a:t>
            </a:r>
            <a:r>
              <a:rPr lang="en-US" strike="sngStrike" dirty="0" err="1"/>
              <a:t>haflway</a:t>
            </a:r>
            <a:r>
              <a:rPr lang="en-US" strike="sngStrike" dirty="0"/>
              <a:t> house; </a:t>
            </a:r>
            <a:r>
              <a:rPr lang="en-US" strike="sngStrike" dirty="0" err="1"/>
              <a:t>cused</a:t>
            </a:r>
            <a:r>
              <a:rPr lang="en-US" strike="sngStrike" dirty="0"/>
              <a:t> by </a:t>
            </a:r>
            <a:r>
              <a:rPr lang="en-US" strike="sngStrike" dirty="0" err="1"/>
              <a:t>damiler</a:t>
            </a:r>
            <a:endParaRPr lang="en-US" strike="sngStrike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8E18EF9-2206-4608-A4C5-DA6287CD36E8}"/>
              </a:ext>
            </a:extLst>
          </p:cNvPr>
          <p:cNvSpPr txBox="1"/>
          <p:nvPr/>
        </p:nvSpPr>
        <p:spPr>
          <a:xfrm>
            <a:off x="1566993" y="6334494"/>
            <a:ext cx="458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SQ.INT.1/4(RUSSIA).EUROPE.(INT).WAR   </a:t>
            </a:r>
            <a:r>
              <a:rPr lang="en-US" strike="sngStrike" dirty="0"/>
              <a:t>R.A.F 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DC10E8-6405-4DA8-B85F-A5DE46003BC9}"/>
              </a:ext>
            </a:extLst>
          </p:cNvPr>
          <p:cNvSpPr txBox="1"/>
          <p:nvPr/>
        </p:nvSpPr>
        <p:spPr>
          <a:xfrm>
            <a:off x="5235275" y="6196984"/>
            <a:ext cx="11753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Police </a:t>
            </a:r>
            <a:r>
              <a:rPr lang="en-US" sz="800" dirty="0" err="1"/>
              <a:t>Sirences</a:t>
            </a:r>
            <a:r>
              <a:rPr lang="en-US" sz="800" dirty="0"/>
              <a:t>: 6:56PM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408EE27-E6CA-438F-914F-985DF1A62DCB}"/>
              </a:ext>
            </a:extLst>
          </p:cNvPr>
          <p:cNvSpPr txBox="1"/>
          <p:nvPr/>
        </p:nvSpPr>
        <p:spPr>
          <a:xfrm>
            <a:off x="6410597" y="6519160"/>
            <a:ext cx="352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Avg.1.4.marx(Street Crime </a:t>
            </a:r>
            <a:r>
              <a:rPr lang="en-US" dirty="0" err="1"/>
              <a:t>Fighitng</a:t>
            </a:r>
            <a:r>
              <a:rPr lang="en-US" dirty="0"/>
              <a:t>)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06F67E3-F5B5-45C9-9784-FACA88570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648" y="6138411"/>
            <a:ext cx="428402" cy="702579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12A6B68-DA70-45AC-892D-5620F6A5A5CF}"/>
              </a:ext>
            </a:extLst>
          </p:cNvPr>
          <p:cNvCxnSpPr/>
          <p:nvPr/>
        </p:nvCxnSpPr>
        <p:spPr>
          <a:xfrm flipH="1">
            <a:off x="7344228" y="6304706"/>
            <a:ext cx="3323772" cy="536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DEE54B7B-E6C3-4968-87C8-ACF5F93EE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304" y="6595137"/>
            <a:ext cx="293355" cy="293355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ED441D4-B57D-4825-9C15-018F28918425}"/>
              </a:ext>
            </a:extLst>
          </p:cNvPr>
          <p:cNvCxnSpPr/>
          <p:nvPr/>
        </p:nvCxnSpPr>
        <p:spPr>
          <a:xfrm flipH="1">
            <a:off x="7295053" y="6697036"/>
            <a:ext cx="255318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877073D-2E22-4BF4-81A2-69AD2EBFAB91}"/>
              </a:ext>
            </a:extLst>
          </p:cNvPr>
          <p:cNvCxnSpPr/>
          <p:nvPr/>
        </p:nvCxnSpPr>
        <p:spPr>
          <a:xfrm>
            <a:off x="9710057" y="6138411"/>
            <a:ext cx="783018" cy="456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867238C2-B035-4307-9F23-2A78C1C06329}"/>
              </a:ext>
            </a:extLst>
          </p:cNvPr>
          <p:cNvSpPr/>
          <p:nvPr/>
        </p:nvSpPr>
        <p:spPr>
          <a:xfrm>
            <a:off x="7295053" y="6292672"/>
            <a:ext cx="4867917" cy="56532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JOEL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90F0229-3829-4210-BE20-6556EB383DA7}"/>
              </a:ext>
            </a:extLst>
          </p:cNvPr>
          <p:cNvSpPr txBox="1"/>
          <p:nvPr/>
        </p:nvSpPr>
        <p:spPr>
          <a:xfrm>
            <a:off x="8100205" y="6572848"/>
            <a:ext cx="4290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Joes and Isabell; luck </a:t>
            </a:r>
            <a:r>
              <a:rPr lang="en-US" sz="800" strike="sngStrike" dirty="0" err="1"/>
              <a:t>stricke</a:t>
            </a:r>
            <a:r>
              <a:rPr lang="en-US" sz="800" strike="sngStrike" dirty="0"/>
              <a:t>;  </a:t>
            </a:r>
            <a:r>
              <a:rPr lang="en-US" dirty="0"/>
              <a:t>HOMCE:IS-A-Bell(</a:t>
            </a:r>
            <a:r>
              <a:rPr lang="en-US" strike="sngStrike" dirty="0"/>
              <a:t>soviet union)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B1E7FAA0-9692-4FA7-9808-F7BAFA7E0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965" y="6088833"/>
            <a:ext cx="392372" cy="597182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E7E8CCB-717A-4E72-A55A-A1007EABC9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779" y="6078045"/>
            <a:ext cx="401417" cy="618759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BD7E78C1-F764-4926-AE49-4177E008F50D}"/>
              </a:ext>
            </a:extLst>
          </p:cNvPr>
          <p:cNvSpPr/>
          <p:nvPr/>
        </p:nvSpPr>
        <p:spPr>
          <a:xfrm flipV="1">
            <a:off x="1605209" y="5849103"/>
            <a:ext cx="10595977" cy="9951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87C16-6252-4778-912D-E0E1B72D47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974" y="1279948"/>
            <a:ext cx="1624919" cy="11650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D9B956-EB51-43BD-9B93-EB390C7ED1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53" y="1266164"/>
            <a:ext cx="1093294" cy="11303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CBDCE5F-9671-4228-B974-E36238DB48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59" y="1318850"/>
            <a:ext cx="1859950" cy="11591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D6876D5-287C-4B8E-B7BB-93573DB7C6D0}"/>
              </a:ext>
            </a:extLst>
          </p:cNvPr>
          <p:cNvSpPr txBox="1"/>
          <p:nvPr/>
        </p:nvSpPr>
        <p:spPr>
          <a:xfrm>
            <a:off x="4607601" y="1335287"/>
            <a:ext cx="1859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Gorbachev</a:t>
            </a:r>
            <a:r>
              <a:rPr lang="en-US" dirty="0"/>
              <a:t>(</a:t>
            </a:r>
            <a:r>
              <a:rPr lang="en-US" strike="sngStrike" dirty="0" err="1"/>
              <a:t>phfelps</a:t>
            </a:r>
            <a:r>
              <a:rPr lang="en-US" dirty="0" err="1"/>
              <a:t>,JFKsubway</a:t>
            </a:r>
            <a:r>
              <a:rPr lang="en-US" dirty="0"/>
              <a:t>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951B48-B2A5-4DF8-999F-B088D4BC19E5}"/>
              </a:ext>
            </a:extLst>
          </p:cNvPr>
          <p:cNvCxnSpPr/>
          <p:nvPr/>
        </p:nvCxnSpPr>
        <p:spPr>
          <a:xfrm flipV="1">
            <a:off x="4737920" y="1354359"/>
            <a:ext cx="1085016" cy="1195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898B0A-CEBC-48E4-BD42-7067CC027F64}"/>
              </a:ext>
            </a:extLst>
          </p:cNvPr>
          <p:cNvCxnSpPr/>
          <p:nvPr/>
        </p:nvCxnSpPr>
        <p:spPr>
          <a:xfrm flipV="1">
            <a:off x="6296816" y="1190859"/>
            <a:ext cx="2274831" cy="1269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597676E-AF53-4295-B6A1-422B800D39D8}"/>
              </a:ext>
            </a:extLst>
          </p:cNvPr>
          <p:cNvCxnSpPr/>
          <p:nvPr/>
        </p:nvCxnSpPr>
        <p:spPr>
          <a:xfrm flipV="1">
            <a:off x="2891266" y="2140818"/>
            <a:ext cx="1281284" cy="471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2F56E0E-2322-429E-B357-9A4616BC8B97}"/>
              </a:ext>
            </a:extLst>
          </p:cNvPr>
          <p:cNvSpPr/>
          <p:nvPr/>
        </p:nvSpPr>
        <p:spPr>
          <a:xfrm flipV="1">
            <a:off x="4710128" y="1282284"/>
            <a:ext cx="3861519" cy="12278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1CF480-93AA-400A-BB2F-027F53F08744}"/>
              </a:ext>
            </a:extLst>
          </p:cNvPr>
          <p:cNvSpPr txBox="1"/>
          <p:nvPr/>
        </p:nvSpPr>
        <p:spPr>
          <a:xfrm>
            <a:off x="2959744" y="2457885"/>
            <a:ext cx="16241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WORTH</a:t>
            </a:r>
          </a:p>
          <a:p>
            <a:r>
              <a:rPr lang="en-US" sz="800" dirty="0"/>
              <a:t>Subway moved away next to court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4B66AA8-C775-4D27-99ED-61578A4BE56A}"/>
              </a:ext>
            </a:extLst>
          </p:cNvPr>
          <p:cNvCxnSpPr/>
          <p:nvPr/>
        </p:nvCxnSpPr>
        <p:spPr>
          <a:xfrm flipV="1">
            <a:off x="3030585" y="2582494"/>
            <a:ext cx="1508897" cy="42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F29CEF66-D5D6-4E15-9462-7BDBC7F703AF}"/>
              </a:ext>
            </a:extLst>
          </p:cNvPr>
          <p:cNvSpPr/>
          <p:nvPr/>
        </p:nvSpPr>
        <p:spPr>
          <a:xfrm flipV="1">
            <a:off x="2867760" y="1233471"/>
            <a:ext cx="1739841" cy="15968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0E7DFDA-C101-4781-AB9D-067DE21002EF}"/>
              </a:ext>
            </a:extLst>
          </p:cNvPr>
          <p:cNvSpPr/>
          <p:nvPr/>
        </p:nvSpPr>
        <p:spPr>
          <a:xfrm flipV="1">
            <a:off x="1594155" y="1255150"/>
            <a:ext cx="10329041" cy="15968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4824F4-E4E4-4BD6-A55D-BF4D1C85EAAD}"/>
              </a:ext>
            </a:extLst>
          </p:cNvPr>
          <p:cNvSpPr/>
          <p:nvPr/>
        </p:nvSpPr>
        <p:spPr>
          <a:xfrm>
            <a:off x="643777" y="3133791"/>
            <a:ext cx="901700" cy="444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E242F55F-C860-43AF-8D6C-F940DD8903BA}"/>
              </a:ext>
            </a:extLst>
          </p:cNvPr>
          <p:cNvSpPr/>
          <p:nvPr/>
        </p:nvSpPr>
        <p:spPr>
          <a:xfrm flipV="1">
            <a:off x="643778" y="3114719"/>
            <a:ext cx="901700" cy="31428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FD59907B-485B-400F-81A9-F70CFB3EFF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54" y="1297527"/>
            <a:ext cx="2040386" cy="152832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A9648A3-C514-4591-8D8F-E4EFA5957E5B}"/>
              </a:ext>
            </a:extLst>
          </p:cNvPr>
          <p:cNvSpPr txBox="1"/>
          <p:nvPr/>
        </p:nvSpPr>
        <p:spPr>
          <a:xfrm>
            <a:off x="4358686" y="1669705"/>
            <a:ext cx="6687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G.LARRY.</a:t>
            </a:r>
            <a:r>
              <a:rPr lang="en-US" sz="800" strike="sngStrike" dirty="0"/>
              <a:t>(pole).</a:t>
            </a:r>
            <a:r>
              <a:rPr lang="en-US" dirty="0"/>
              <a:t>ATOMCLOCK(0.1 Garage, Behind </a:t>
            </a:r>
            <a:r>
              <a:rPr lang="en-US" dirty="0" err="1"/>
              <a:t>Capenter</a:t>
            </a:r>
            <a:r>
              <a:rPr lang="en-US" dirty="0"/>
              <a:t> Door and pole)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E14A0FD-763B-4A8D-9264-B0B94737E4E9}"/>
              </a:ext>
            </a:extLst>
          </p:cNvPr>
          <p:cNvCxnSpPr/>
          <p:nvPr/>
        </p:nvCxnSpPr>
        <p:spPr>
          <a:xfrm>
            <a:off x="6903197" y="1825412"/>
            <a:ext cx="3909946" cy="708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908F78DA-FD74-4B80-993A-189CE70AA5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40" y="1443819"/>
            <a:ext cx="438630" cy="21520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0C54063E-C7AA-42E8-97C3-9D53A63F0A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33" y="3253134"/>
            <a:ext cx="438630" cy="215203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EEE1EFE1-F5A1-44F8-A518-A9AA8B8473F7}"/>
              </a:ext>
            </a:extLst>
          </p:cNvPr>
          <p:cNvSpPr/>
          <p:nvPr/>
        </p:nvSpPr>
        <p:spPr>
          <a:xfrm>
            <a:off x="-29029" y="656492"/>
            <a:ext cx="12230216" cy="564392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26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12377CA-5D32-4A88-B1C2-B0F928450CB7}"/>
              </a:ext>
            </a:extLst>
          </p:cNvPr>
          <p:cNvSpPr/>
          <p:nvPr/>
        </p:nvSpPr>
        <p:spPr>
          <a:xfrm>
            <a:off x="3635025" y="3429000"/>
            <a:ext cx="1230004" cy="7071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89CCA3-3499-4146-8AE3-FE538DB50F64}"/>
              </a:ext>
            </a:extLst>
          </p:cNvPr>
          <p:cNvCxnSpPr>
            <a:stCxn id="13" idx="1"/>
            <a:endCxn id="13" idx="3"/>
          </p:cNvCxnSpPr>
          <p:nvPr/>
        </p:nvCxnSpPr>
        <p:spPr>
          <a:xfrm>
            <a:off x="3635025" y="3782567"/>
            <a:ext cx="1230004" cy="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67D40EB-5F77-4097-B447-CEA1B5A3F6F4}"/>
              </a:ext>
            </a:extLst>
          </p:cNvPr>
          <p:cNvSpPr/>
          <p:nvPr/>
        </p:nvSpPr>
        <p:spPr>
          <a:xfrm>
            <a:off x="4161881" y="2295630"/>
            <a:ext cx="36879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G.MAINSTRETET(</a:t>
            </a:r>
            <a:r>
              <a:rPr lang="en-US" strike="sngStrike" dirty="0"/>
              <a:t>HOMICIDE:KRYSTAL</a:t>
            </a:r>
            <a:r>
              <a:rPr lang="en-US" dirty="0"/>
              <a:t>)</a:t>
            </a:r>
          </a:p>
          <a:p>
            <a:r>
              <a:rPr lang="en-US" dirty="0"/>
              <a:t>[x] no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2FABC-BDA4-4C52-B133-EC6EB803C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028" y="3115939"/>
            <a:ext cx="3252863" cy="18216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E58268-40F3-4467-B45E-ECEC58DBDF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94" y="2289789"/>
            <a:ext cx="1983261" cy="26477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9055F6-9CB6-4E47-835D-D4066F0EB3BD}"/>
              </a:ext>
            </a:extLst>
          </p:cNvPr>
          <p:cNvSpPr/>
          <p:nvPr/>
        </p:nvSpPr>
        <p:spPr>
          <a:xfrm>
            <a:off x="8083640" y="22956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G.MAINSTRETET(1/4.</a:t>
            </a:r>
            <a:r>
              <a:rPr lang="en-US" strike="sngStrike" dirty="0"/>
              <a:t>marx(</a:t>
            </a:r>
            <a:r>
              <a:rPr lang="en-US" strike="sngStrike" dirty="0" err="1"/>
              <a:t>putin</a:t>
            </a:r>
            <a:r>
              <a:rPr lang="en-US" dirty="0"/>
              <a:t>)</a:t>
            </a:r>
          </a:p>
          <a:p>
            <a:r>
              <a:rPr lang="en-US" dirty="0"/>
              <a:t>[x] !no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44EAA3-9121-407D-9738-A31D5D6AAA79}"/>
              </a:ext>
            </a:extLst>
          </p:cNvPr>
          <p:cNvSpPr/>
          <p:nvPr/>
        </p:nvSpPr>
        <p:spPr>
          <a:xfrm flipV="1">
            <a:off x="4250027" y="2289789"/>
            <a:ext cx="7237927" cy="6521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D307D49-76B5-496E-AFB9-E17F4DF7E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 eaLnBrk="1" latinLnBrk="0" hangingPunct="1"/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0.1 MAINSTREET(UN.EU)</a:t>
            </a:r>
            <a:endParaRPr lang="en-US" dirty="0">
              <a:effectLst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7D7E14-749A-4BBA-B945-88A3AB806FA1}"/>
              </a:ext>
            </a:extLst>
          </p:cNvPr>
          <p:cNvCxnSpPr/>
          <p:nvPr/>
        </p:nvCxnSpPr>
        <p:spPr>
          <a:xfrm flipV="1">
            <a:off x="4250027" y="3219718"/>
            <a:ext cx="193184" cy="412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060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292BCF1-6735-4432-B7FF-31820B423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056" y="4231832"/>
            <a:ext cx="1866900" cy="24479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FFAA58-E173-40C0-8595-48A8375625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36" y="1108942"/>
            <a:ext cx="751461" cy="113335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93A46B5-D59E-4B68-B1B2-ED222D32B638}"/>
              </a:ext>
            </a:extLst>
          </p:cNvPr>
          <p:cNvCxnSpPr/>
          <p:nvPr/>
        </p:nvCxnSpPr>
        <p:spPr>
          <a:xfrm>
            <a:off x="783771" y="1282535"/>
            <a:ext cx="1721922" cy="1068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BDB5FEA-3D74-4504-8CD1-1B03AACFC0BD}"/>
              </a:ext>
            </a:extLst>
          </p:cNvPr>
          <p:cNvSpPr/>
          <p:nvPr/>
        </p:nvSpPr>
        <p:spPr>
          <a:xfrm flipV="1">
            <a:off x="1085936" y="1071172"/>
            <a:ext cx="751461" cy="12801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66736F0-D5E4-439A-96E6-B7D4B082FB02}"/>
              </a:ext>
            </a:extLst>
          </p:cNvPr>
          <p:cNvCxnSpPr/>
          <p:nvPr/>
        </p:nvCxnSpPr>
        <p:spPr>
          <a:xfrm flipV="1">
            <a:off x="605642" y="926275"/>
            <a:ext cx="1543792" cy="1745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FDDB2C4F-7210-40D4-B682-D116EF9257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938" y="4269935"/>
            <a:ext cx="1895475" cy="240982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58D7EEE-8458-49C9-89A5-36965098CD44}"/>
              </a:ext>
            </a:extLst>
          </p:cNvPr>
          <p:cNvSpPr/>
          <p:nvPr/>
        </p:nvSpPr>
        <p:spPr>
          <a:xfrm flipV="1">
            <a:off x="5486983" y="4269934"/>
            <a:ext cx="1919430" cy="24098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74322D4-CF83-4933-A8B1-9562F2DEA691}"/>
              </a:ext>
            </a:extLst>
          </p:cNvPr>
          <p:cNvSpPr/>
          <p:nvPr/>
        </p:nvSpPr>
        <p:spPr>
          <a:xfrm flipV="1">
            <a:off x="8240056" y="4224247"/>
            <a:ext cx="1919430" cy="24098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977126-7E0F-4E23-AD94-73FAB4762C3B}"/>
              </a:ext>
            </a:extLst>
          </p:cNvPr>
          <p:cNvCxnSpPr/>
          <p:nvPr/>
        </p:nvCxnSpPr>
        <p:spPr>
          <a:xfrm flipV="1">
            <a:off x="7788589" y="3613391"/>
            <a:ext cx="2885704" cy="3336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A9D23BC-F6CA-4A50-B161-CDF05C08DC15}"/>
              </a:ext>
            </a:extLst>
          </p:cNvPr>
          <p:cNvCxnSpPr/>
          <p:nvPr/>
        </p:nvCxnSpPr>
        <p:spPr>
          <a:xfrm flipV="1">
            <a:off x="4973780" y="4029921"/>
            <a:ext cx="3206338" cy="2852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62DE406-7DB4-4DB8-8B02-DD213CD63ECC}"/>
              </a:ext>
            </a:extLst>
          </p:cNvPr>
          <p:cNvSpPr/>
          <p:nvPr/>
        </p:nvSpPr>
        <p:spPr>
          <a:xfrm>
            <a:off x="5488755" y="2108554"/>
            <a:ext cx="1244498" cy="4357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Reflection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28FA6F4-9D29-45C3-AE72-3144BA72FC56}"/>
              </a:ext>
            </a:extLst>
          </p:cNvPr>
          <p:cNvSpPr/>
          <p:nvPr/>
        </p:nvSpPr>
        <p:spPr>
          <a:xfrm>
            <a:off x="562099" y="278616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DEA(Methamphetamine)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CPVA.ORCHESTRA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G.MAINSTRETET(HOMICIDE:KRYSTAL)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G(CHECKPOINT CHARLIE</a:t>
            </a:r>
            <a:r>
              <a:rPr lang="en-US" strike="sngStrike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trike="sngStrike" dirty="0" err="1">
                <a:latin typeface="Arial" panose="020B0604020202020204" pitchFamily="34" charset="0"/>
                <a:cs typeface="Arial" panose="020B0604020202020204" pitchFamily="34" charset="0"/>
              </a:rPr>
              <a:t>anglea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).HOMICIDE:LUX:CPVA Olympics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FORT WORTH LIBRARY (Messages)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FORT WORTH LIBRARY (Messages)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FC098DF-9BD8-4265-A74D-FD9E23E35D7F}"/>
              </a:ext>
            </a:extLst>
          </p:cNvPr>
          <p:cNvSpPr/>
          <p:nvPr/>
        </p:nvSpPr>
        <p:spPr>
          <a:xfrm>
            <a:off x="5436170" y="2554409"/>
            <a:ext cx="205601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CPVA ORCHESTRA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FA0BA2-01B2-4802-9888-8C2A7FC47B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634" y="2858571"/>
            <a:ext cx="403315" cy="60607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B6AB27F-3C2E-4F20-8078-32F0F1B84A39}"/>
              </a:ext>
            </a:extLst>
          </p:cNvPr>
          <p:cNvSpPr/>
          <p:nvPr/>
        </p:nvSpPr>
        <p:spPr>
          <a:xfrm>
            <a:off x="5438600" y="3510102"/>
            <a:ext cx="20569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G.MAINSTRETET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strike="sngStrike" dirty="0">
                <a:latin typeface="Arial" panose="020B0604020202020204" pitchFamily="34" charset="0"/>
                <a:cs typeface="Arial" panose="020B0604020202020204" pitchFamily="34" charset="0"/>
              </a:rPr>
              <a:t>HOMICIDE:KRYSTAL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F5C2BD7-76C3-43B4-8FC8-2D86A5C15525}"/>
              </a:ext>
            </a:extLst>
          </p:cNvPr>
          <p:cNvSpPr/>
          <p:nvPr/>
        </p:nvSpPr>
        <p:spPr>
          <a:xfrm flipV="1">
            <a:off x="5486983" y="2086089"/>
            <a:ext cx="1919430" cy="21158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14FEE6F-226B-4BEE-87D0-7D45A291B07A}"/>
              </a:ext>
            </a:extLst>
          </p:cNvPr>
          <p:cNvCxnSpPr/>
          <p:nvPr/>
        </p:nvCxnSpPr>
        <p:spPr>
          <a:xfrm flipV="1">
            <a:off x="5458353" y="6679757"/>
            <a:ext cx="5975961" cy="84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F673324-D7EB-423B-B1F9-0307F8CDAC52}"/>
              </a:ext>
            </a:extLst>
          </p:cNvPr>
          <p:cNvSpPr/>
          <p:nvPr/>
        </p:nvSpPr>
        <p:spPr>
          <a:xfrm>
            <a:off x="6460177" y="710853"/>
            <a:ext cx="1294410" cy="2755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AE0B893-D495-4F3A-98A9-9345F27CBDE7}"/>
              </a:ext>
            </a:extLst>
          </p:cNvPr>
          <p:cNvSpPr/>
          <p:nvPr/>
        </p:nvSpPr>
        <p:spPr>
          <a:xfrm>
            <a:off x="6460177" y="996521"/>
            <a:ext cx="1294410" cy="8578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F39B9F8-44AE-46B0-B26E-02D5EA278AC3}"/>
              </a:ext>
            </a:extLst>
          </p:cNvPr>
          <p:cNvSpPr/>
          <p:nvPr/>
        </p:nvSpPr>
        <p:spPr>
          <a:xfrm>
            <a:off x="7968343" y="1043412"/>
            <a:ext cx="332304" cy="3603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2E74022D-94DD-425C-B888-6149FFAE241C}"/>
              </a:ext>
            </a:extLst>
          </p:cNvPr>
          <p:cNvSpPr/>
          <p:nvPr/>
        </p:nvSpPr>
        <p:spPr>
          <a:xfrm>
            <a:off x="7823860" y="843511"/>
            <a:ext cx="621475" cy="563322"/>
          </a:xfrm>
          <a:prstGeom prst="triangl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1E38344-F262-4F6B-B6EB-32D53F0C11AA}"/>
              </a:ext>
            </a:extLst>
          </p:cNvPr>
          <p:cNvSpPr/>
          <p:nvPr/>
        </p:nvSpPr>
        <p:spPr>
          <a:xfrm>
            <a:off x="7944797" y="710853"/>
            <a:ext cx="332304" cy="36031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B48A79B-1B56-4313-9BC8-C7627DD8DB17}"/>
              </a:ext>
            </a:extLst>
          </p:cNvPr>
          <p:cNvSpPr txBox="1"/>
          <p:nvPr/>
        </p:nvSpPr>
        <p:spPr>
          <a:xfrm>
            <a:off x="7874586" y="1139957"/>
            <a:ext cx="6110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Human </a:t>
            </a:r>
          </a:p>
          <a:p>
            <a:r>
              <a:rPr lang="en-US" sz="800" strike="sngStrike" dirty="0"/>
              <a:t>Resources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0C20F0-58E5-46AA-A9BC-4565DCDD8123}"/>
              </a:ext>
            </a:extLst>
          </p:cNvPr>
          <p:cNvSpPr txBox="1"/>
          <p:nvPr/>
        </p:nvSpPr>
        <p:spPr>
          <a:xfrm>
            <a:off x="8835242" y="2242293"/>
            <a:ext cx="470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HOMCIDE:ur_ur_omi</a:t>
            </a:r>
            <a:r>
              <a:rPr lang="en-US" dirty="0"/>
              <a:t>(</a:t>
            </a:r>
            <a:r>
              <a:rPr lang="en-US" dirty="0" err="1"/>
              <a:t>gheoh</a:t>
            </a:r>
            <a:r>
              <a:rPr lang="en-US" dirty="0"/>
              <a:t>(</a:t>
            </a:r>
            <a:r>
              <a:rPr lang="en-US" dirty="0" err="1"/>
              <a:t>dell.quest.Weltbild</a:t>
            </a:r>
            <a:r>
              <a:rPr lang="en-US" dirty="0"/>
              <a:t>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212050-A9B1-4E49-B8B5-C9C9E4F586CC}"/>
              </a:ext>
            </a:extLst>
          </p:cNvPr>
          <p:cNvSpPr txBox="1"/>
          <p:nvPr/>
        </p:nvSpPr>
        <p:spPr>
          <a:xfrm>
            <a:off x="10674293" y="1971304"/>
            <a:ext cx="176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Welt am </a:t>
            </a:r>
            <a:r>
              <a:rPr lang="en-US" dirty="0" err="1"/>
              <a:t>sontagg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BAD0987-8E84-4B46-ADCD-46691429EC7B}"/>
              </a:ext>
            </a:extLst>
          </p:cNvPr>
          <p:cNvSpPr txBox="1"/>
          <p:nvPr/>
        </p:nvSpPr>
        <p:spPr>
          <a:xfrm>
            <a:off x="9832769" y="1478511"/>
            <a:ext cx="1604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Bruchschen</a:t>
            </a:r>
            <a:r>
              <a:rPr lang="en-US" dirty="0"/>
              <a:t> Sr.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D5D142-6FFD-4C2C-9210-98DF0A0AA17C}"/>
              </a:ext>
            </a:extLst>
          </p:cNvPr>
          <p:cNvSpPr txBox="1"/>
          <p:nvPr/>
        </p:nvSpPr>
        <p:spPr>
          <a:xfrm>
            <a:off x="8835242" y="1282535"/>
            <a:ext cx="1527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HOMCIDE:CAT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2F7F627-4C1A-49AC-AEC9-CC3A80AF7B93}"/>
              </a:ext>
            </a:extLst>
          </p:cNvPr>
          <p:cNvSpPr txBox="1"/>
          <p:nvPr/>
        </p:nvSpPr>
        <p:spPr>
          <a:xfrm>
            <a:off x="8835242" y="11399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B67EDD-3C71-47C0-A5F5-F100E0F9A8A1}"/>
              </a:ext>
            </a:extLst>
          </p:cNvPr>
          <p:cNvSpPr txBox="1"/>
          <p:nvPr/>
        </p:nvSpPr>
        <p:spPr>
          <a:xfrm>
            <a:off x="10180994" y="1121223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!HOMCE:DOG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5D3825B-6A92-4016-9D49-88D9DDFA735F}"/>
              </a:ext>
            </a:extLst>
          </p:cNvPr>
          <p:cNvSpPr txBox="1"/>
          <p:nvPr/>
        </p:nvSpPr>
        <p:spPr>
          <a:xfrm>
            <a:off x="10106956" y="917256"/>
            <a:ext cx="2456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!HOMICDE:BUNNY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9B2EFD5-D6ED-4232-920E-38793FB3F86A}"/>
              </a:ext>
            </a:extLst>
          </p:cNvPr>
          <p:cNvCxnSpPr/>
          <p:nvPr/>
        </p:nvCxnSpPr>
        <p:spPr>
          <a:xfrm flipV="1">
            <a:off x="5252075" y="4176055"/>
            <a:ext cx="5975961" cy="84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0FEF4DA0-E4DA-4075-8C28-53959F8494A3}"/>
              </a:ext>
            </a:extLst>
          </p:cNvPr>
          <p:cNvSpPr/>
          <p:nvPr/>
        </p:nvSpPr>
        <p:spPr>
          <a:xfrm flipV="1">
            <a:off x="5238860" y="4302159"/>
            <a:ext cx="6195453" cy="23907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D351696-378C-466F-8137-0C6AEDA93E44}"/>
              </a:ext>
            </a:extLst>
          </p:cNvPr>
          <p:cNvCxnSpPr/>
          <p:nvPr/>
        </p:nvCxnSpPr>
        <p:spPr>
          <a:xfrm flipH="1">
            <a:off x="783771" y="1282535"/>
            <a:ext cx="12587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DF3D51A-ADFF-425E-8EB8-4CA78A8272DE}"/>
              </a:ext>
            </a:extLst>
          </p:cNvPr>
          <p:cNvSpPr txBox="1"/>
          <p:nvPr/>
        </p:nvSpPr>
        <p:spPr>
          <a:xfrm>
            <a:off x="8240055" y="3196967"/>
            <a:ext cx="58253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Stephone(x/y): Snow 3am </a:t>
            </a:r>
            <a:r>
              <a:rPr lang="en-US" dirty="0" err="1"/>
              <a:t>Bicylce</a:t>
            </a:r>
            <a:r>
              <a:rPr lang="en-US" dirty="0"/>
              <a:t> Fall </a:t>
            </a:r>
          </a:p>
          <a:p>
            <a:r>
              <a:rPr lang="en-US" dirty="0" err="1"/>
              <a:t>Stepnanie</a:t>
            </a:r>
            <a:r>
              <a:rPr lang="en-US" dirty="0"/>
              <a:t>(x/y) Wake up 5am </a:t>
            </a:r>
            <a:r>
              <a:rPr lang="en-US" dirty="0" err="1"/>
              <a:t>HOMCE:ur_ur_omi</a:t>
            </a:r>
            <a:r>
              <a:rPr lang="en-US" dirty="0"/>
              <a:t> </a:t>
            </a:r>
            <a:r>
              <a:rPr lang="en-US" dirty="0" err="1"/>
              <a:t>Bruchshcen</a:t>
            </a:r>
            <a:endParaRPr lang="en-US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40965D7-3880-4126-A6D5-B25C212671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335" y="2628767"/>
            <a:ext cx="757087" cy="56781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34A6D7E-4532-4032-9E8D-1D448ADFBEFF}"/>
              </a:ext>
            </a:extLst>
          </p:cNvPr>
          <p:cNvCxnSpPr/>
          <p:nvPr/>
        </p:nvCxnSpPr>
        <p:spPr>
          <a:xfrm flipV="1">
            <a:off x="7968343" y="2723686"/>
            <a:ext cx="1263098" cy="577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EEF123D-29E5-478A-96E9-2E6CB623277F}"/>
              </a:ext>
            </a:extLst>
          </p:cNvPr>
          <p:cNvSpPr/>
          <p:nvPr/>
        </p:nvSpPr>
        <p:spPr>
          <a:xfrm flipV="1">
            <a:off x="8236664" y="2628382"/>
            <a:ext cx="780758" cy="6729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FC22C90-F259-418C-B883-E91BD02638C1}"/>
              </a:ext>
            </a:extLst>
          </p:cNvPr>
          <p:cNvCxnSpPr/>
          <p:nvPr/>
        </p:nvCxnSpPr>
        <p:spPr>
          <a:xfrm flipV="1">
            <a:off x="8150895" y="2738106"/>
            <a:ext cx="1080546" cy="467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E65EFC1A-0CBA-453E-951E-4D838CAC4490}"/>
              </a:ext>
            </a:extLst>
          </p:cNvPr>
          <p:cNvSpPr txBox="1"/>
          <p:nvPr/>
        </p:nvSpPr>
        <p:spPr>
          <a:xfrm>
            <a:off x="5215679" y="782669"/>
            <a:ext cx="191430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SALES:</a:t>
            </a:r>
          </a:p>
          <a:p>
            <a:r>
              <a:rPr lang="en-US" sz="1000" dirty="0"/>
              <a:t>1997 August Interview</a:t>
            </a:r>
          </a:p>
          <a:p>
            <a:r>
              <a:rPr lang="en-US" sz="1000" dirty="0"/>
              <a:t>1998 </a:t>
            </a:r>
            <a:r>
              <a:rPr lang="en-US" sz="1000" dirty="0" err="1"/>
              <a:t>Septbmber</a:t>
            </a:r>
            <a:r>
              <a:rPr lang="en-US" sz="1000" dirty="0"/>
              <a:t> HR Introduction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6AD21D4-710E-4908-9CED-F165FABBA29F}"/>
              </a:ext>
            </a:extLst>
          </p:cNvPr>
          <p:cNvSpPr txBox="1"/>
          <p:nvPr/>
        </p:nvSpPr>
        <p:spPr>
          <a:xfrm>
            <a:off x="6767142" y="1359245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2FC2782-6696-402D-8CDA-F717CC64F383}"/>
              </a:ext>
            </a:extLst>
          </p:cNvPr>
          <p:cNvSpPr txBox="1"/>
          <p:nvPr/>
        </p:nvSpPr>
        <p:spPr>
          <a:xfrm>
            <a:off x="6405746" y="1560879"/>
            <a:ext cx="110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Ipx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dell.quest.r</a:t>
            </a:r>
            <a:r>
              <a:rPr lang="en-US" sz="800" strike="sngStrike" dirty="0"/>
              <a:t>-a-f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C9F851E-9F8E-4E5F-A042-E6875E2C70DB}"/>
              </a:ext>
            </a:extLst>
          </p:cNvPr>
          <p:cNvSpPr txBox="1"/>
          <p:nvPr/>
        </p:nvSpPr>
        <p:spPr>
          <a:xfrm>
            <a:off x="6523190" y="1568721"/>
            <a:ext cx="1425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2009 </a:t>
            </a:r>
            <a:r>
              <a:rPr lang="en-US" sz="800" strike="sngStrike" dirty="0"/>
              <a:t>Phil/</a:t>
            </a:r>
            <a:r>
              <a:rPr lang="en-US" sz="800" strike="sngStrike" dirty="0" err="1"/>
              <a:t>kim</a:t>
            </a:r>
            <a:r>
              <a:rPr lang="en-US" sz="800" dirty="0"/>
              <a:t> </a:t>
            </a:r>
            <a:r>
              <a:rPr lang="en-US" sz="800" strike="sngStrike" dirty="0"/>
              <a:t>von dem </a:t>
            </a:r>
            <a:r>
              <a:rPr lang="en-US" sz="800" strike="sngStrike" dirty="0" err="1"/>
              <a:t>bushe</a:t>
            </a:r>
            <a:endParaRPr lang="en-US" sz="800" strike="sngStrike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759CDDC-3A4A-4317-9235-27C85D98CAD6}"/>
              </a:ext>
            </a:extLst>
          </p:cNvPr>
          <p:cNvSpPr/>
          <p:nvPr/>
        </p:nvSpPr>
        <p:spPr>
          <a:xfrm flipV="1">
            <a:off x="6329070" y="721338"/>
            <a:ext cx="1521970" cy="11719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78695F7-2F30-45B6-8049-CFBBA2CE75FE}"/>
              </a:ext>
            </a:extLst>
          </p:cNvPr>
          <p:cNvCxnSpPr/>
          <p:nvPr/>
        </p:nvCxnSpPr>
        <p:spPr>
          <a:xfrm flipH="1" flipV="1">
            <a:off x="7874586" y="654642"/>
            <a:ext cx="611065" cy="914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C1F08B1-A007-4D0F-BB48-97C066FDF34F}"/>
              </a:ext>
            </a:extLst>
          </p:cNvPr>
          <p:cNvCxnSpPr/>
          <p:nvPr/>
        </p:nvCxnSpPr>
        <p:spPr>
          <a:xfrm>
            <a:off x="8300647" y="3301340"/>
            <a:ext cx="3634054" cy="163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802F6149-C4F3-422E-8365-B37B8AF96E3D}"/>
              </a:ext>
            </a:extLst>
          </p:cNvPr>
          <p:cNvCxnSpPr/>
          <p:nvPr/>
        </p:nvCxnSpPr>
        <p:spPr>
          <a:xfrm flipV="1">
            <a:off x="8445335" y="3613006"/>
            <a:ext cx="2707376" cy="9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0" y="698263"/>
            <a:ext cx="12192000" cy="60790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Title 80">
            <a:extLst>
              <a:ext uri="{FF2B5EF4-FFF2-40B4-BE49-F238E27FC236}">
                <a16:creationId xmlns:a16="http://schemas.microsoft.com/office/drawing/2014/main" id="{691F2235-9712-4271-95A3-94DE22591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1" y="277908"/>
            <a:ext cx="10515600" cy="1325563"/>
          </a:xfrm>
        </p:spPr>
        <p:txBody>
          <a:bodyPr/>
          <a:lstStyle/>
          <a:p>
            <a:r>
              <a:rPr lang="en-US" dirty="0"/>
              <a:t>§Newspaper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AA5CCC0-A435-442B-A6C0-8EE2F2EBF1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459" y="1101922"/>
            <a:ext cx="1522454" cy="1140371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457A8AB-54F6-4E79-BFA3-85229F8EC34C}"/>
              </a:ext>
            </a:extLst>
          </p:cNvPr>
          <p:cNvCxnSpPr>
            <a:endCxn id="50" idx="3"/>
          </p:cNvCxnSpPr>
          <p:nvPr/>
        </p:nvCxnSpPr>
        <p:spPr>
          <a:xfrm>
            <a:off x="11534600" y="2351313"/>
            <a:ext cx="2005841" cy="75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FA50BA8-B9C5-4AF0-A133-9368A8911539}"/>
              </a:ext>
            </a:extLst>
          </p:cNvPr>
          <p:cNvCxnSpPr/>
          <p:nvPr/>
        </p:nvCxnSpPr>
        <p:spPr>
          <a:xfrm flipV="1">
            <a:off x="10615631" y="2108554"/>
            <a:ext cx="2182011" cy="133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2F94B25-6E9B-4B63-8840-58114276C3F5}"/>
              </a:ext>
            </a:extLst>
          </p:cNvPr>
          <p:cNvCxnSpPr/>
          <p:nvPr/>
        </p:nvCxnSpPr>
        <p:spPr>
          <a:xfrm>
            <a:off x="9926198" y="1651867"/>
            <a:ext cx="1482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9A2A4971-42D6-4016-A9A1-E50C2DCFC10A}"/>
              </a:ext>
            </a:extLst>
          </p:cNvPr>
          <p:cNvCxnSpPr/>
          <p:nvPr/>
        </p:nvCxnSpPr>
        <p:spPr>
          <a:xfrm>
            <a:off x="12900752" y="3622460"/>
            <a:ext cx="1344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718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1066</Words>
  <Application>Microsoft Office PowerPoint</Application>
  <PresentationFormat>Widescreen</PresentationFormat>
  <Paragraphs>215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Google Sans</vt:lpstr>
      <vt:lpstr>Public Sans</vt:lpstr>
      <vt:lpstr>Office Theme</vt:lpstr>
      <vt:lpstr>Table of Authorities</vt:lpstr>
      <vt:lpstr>DEA(Methamphetamine)</vt:lpstr>
      <vt:lpstr>CPVA.ORCHESTRA</vt:lpstr>
      <vt:lpstr>G.MAINSTRETET(HOMICIDE:KRYSTAL)</vt:lpstr>
      <vt:lpstr>G(CHECKPON CHARLIE(anglea).HOMCIDE:LUX:CPVA Olympics</vt:lpstr>
      <vt:lpstr>FORT WORTH LIBRARY (Messages)</vt:lpstr>
      <vt:lpstr>FORT WORTH LIBRARY (Messages)</vt:lpstr>
      <vt:lpstr>0.1 MAINSTREET(UN.EU)</vt:lpstr>
      <vt:lpstr>§Newspaper</vt:lpstr>
      <vt:lpstr>§DEA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custom-tc-ems19@FORTWORTHPUBLICLIBRARY.ORG</dc:creator>
  <cp:lastModifiedBy>custom-tc-ems19@FORTWORTHPUBLICLIBRARY.ORG</cp:lastModifiedBy>
  <cp:revision>21</cp:revision>
  <dcterms:created xsi:type="dcterms:W3CDTF">2023-08-31T22:01:32Z</dcterms:created>
  <dcterms:modified xsi:type="dcterms:W3CDTF">2023-09-01T00:47:05Z</dcterms:modified>
</cp:coreProperties>
</file>